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28660" y="642918"/>
            <a:ext cx="7772400" cy="1828800"/>
          </a:xfrm>
        </p:spPr>
        <p:txBody>
          <a:bodyPr/>
          <a:lstStyle/>
          <a:p>
            <a:r>
              <a:rPr lang="uk-UA" dirty="0" smtClean="0"/>
              <a:t>        Сальмонельоз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5143512"/>
            <a:ext cx="7772400" cy="1315604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Презентацію підготувала </a:t>
            </a:r>
            <a:br>
              <a:rPr lang="uk-UA" dirty="0" smtClean="0"/>
            </a:br>
            <a:r>
              <a:rPr lang="uk-UA" dirty="0" smtClean="0"/>
              <a:t>учениця 11-В класу</a:t>
            </a:r>
            <a:br>
              <a:rPr lang="uk-UA" dirty="0" smtClean="0"/>
            </a:br>
            <a:r>
              <a:rPr lang="uk-UA" dirty="0" err="1" smtClean="0"/>
              <a:t>Кузнецовської</a:t>
            </a:r>
            <a:r>
              <a:rPr lang="uk-UA" dirty="0" smtClean="0"/>
              <a:t> гімназії</a:t>
            </a:r>
            <a:br>
              <a:rPr lang="uk-UA" dirty="0" smtClean="0"/>
            </a:br>
            <a:r>
              <a:rPr lang="uk-UA" dirty="0" err="1" smtClean="0"/>
              <a:t>Турик</a:t>
            </a:r>
            <a:r>
              <a:rPr lang="uk-UA" dirty="0" smtClean="0"/>
              <a:t> Даша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Сальмонельоз</a:t>
            </a:r>
            <a:r>
              <a:rPr lang="ru-RU" dirty="0" smtClean="0"/>
              <a:t> - </a:t>
            </a:r>
            <a:r>
              <a:rPr lang="ru-RU" dirty="0" err="1" smtClean="0"/>
              <a:t>кишкове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викликається</a:t>
            </a:r>
            <a:r>
              <a:rPr lang="ru-RU" dirty="0" smtClean="0"/>
              <a:t> </a:t>
            </a:r>
            <a:r>
              <a:rPr lang="ru-RU" dirty="0" err="1" smtClean="0"/>
              <a:t>численними</a:t>
            </a:r>
            <a:r>
              <a:rPr lang="ru-RU" dirty="0" smtClean="0"/>
              <a:t> </a:t>
            </a:r>
            <a:r>
              <a:rPr lang="ru-RU" dirty="0" err="1" smtClean="0"/>
              <a:t>збудниками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роду </a:t>
            </a:r>
            <a:r>
              <a:rPr lang="ru-RU" dirty="0" err="1" smtClean="0"/>
              <a:t>сальмонел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salmonelle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500306"/>
            <a:ext cx="3238500" cy="24288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Основні шляхи зараження:</a:t>
            </a:r>
          </a:p>
          <a:p>
            <a:pPr>
              <a:buNone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 харчовий</a:t>
            </a:r>
          </a:p>
          <a:p>
            <a:pPr>
              <a:buFont typeface="Arial" pitchFamily="34" charset="0"/>
              <a:buChar char="•"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водний</a:t>
            </a:r>
            <a:endParaRPr lang="uk-UA" dirty="0"/>
          </a:p>
        </p:txBody>
      </p:sp>
      <p:pic>
        <p:nvPicPr>
          <p:cNvPr id="4" name="Рисунок 3" descr="myas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1214422"/>
            <a:ext cx="4905375" cy="3781425"/>
          </a:xfrm>
          <a:prstGeom prst="rect">
            <a:avLst/>
          </a:prstGeom>
        </p:spPr>
      </p:pic>
      <p:pic>
        <p:nvPicPr>
          <p:cNvPr id="5" name="Рисунок 4" descr="147827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1285860"/>
            <a:ext cx="5080000" cy="3810000"/>
          </a:xfrm>
          <a:prstGeom prst="rect">
            <a:avLst/>
          </a:prstGeom>
        </p:spPr>
      </p:pic>
      <p:pic>
        <p:nvPicPr>
          <p:cNvPr id="6" name="Рисунок 5" descr="molochk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857232"/>
            <a:ext cx="7239000" cy="3714750"/>
          </a:xfrm>
          <a:prstGeom prst="rect">
            <a:avLst/>
          </a:prstGeom>
        </p:spPr>
      </p:pic>
      <p:pic>
        <p:nvPicPr>
          <p:cNvPr id="7" name="Рисунок 6" descr="svalka_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4480" y="1000108"/>
            <a:ext cx="5384800" cy="443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4640584" cy="6041896"/>
          </a:xfrm>
        </p:spPr>
        <p:txBody>
          <a:bodyPr>
            <a:normAutofit fontScale="92500" lnSpcReduction="10000"/>
          </a:bodyPr>
          <a:lstStyle/>
          <a:p>
            <a:r>
              <a:rPr lang="uk-UA" sz="2200" dirty="0" smtClean="0"/>
              <a:t>Сальмонели</a:t>
            </a:r>
            <a:r>
              <a:rPr lang="uk-UA" sz="2200" dirty="0" smtClean="0"/>
              <a:t>, які подолали бар'єр шлунка, швидко впроваджуються в слизову оболонку тонкої кишки. </a:t>
            </a:r>
            <a:endParaRPr lang="uk-UA" sz="2200" dirty="0" smtClean="0"/>
          </a:p>
          <a:p>
            <a:endParaRPr lang="uk-UA" sz="2200" b="1" dirty="0" smtClean="0"/>
          </a:p>
          <a:p>
            <a:endParaRPr lang="uk-UA" sz="2200" b="1" dirty="0" smtClean="0"/>
          </a:p>
          <a:p>
            <a:endParaRPr lang="uk-UA" sz="2200" b="1" dirty="0" smtClean="0"/>
          </a:p>
          <a:p>
            <a:endParaRPr lang="uk-UA" sz="2200" b="1" dirty="0" smtClean="0"/>
          </a:p>
          <a:p>
            <a:endParaRPr lang="uk-UA" sz="2200" b="1" dirty="0" smtClean="0"/>
          </a:p>
          <a:p>
            <a:endParaRPr lang="uk-UA" sz="2200" b="1" dirty="0" smtClean="0"/>
          </a:p>
          <a:p>
            <a:endParaRPr lang="uk-UA" sz="2200" b="1" dirty="0" smtClean="0"/>
          </a:p>
          <a:p>
            <a:endParaRPr lang="uk-UA" sz="2200" b="1" dirty="0" smtClean="0"/>
          </a:p>
          <a:p>
            <a:r>
              <a:rPr lang="ru-RU" sz="2200" b="1" dirty="0" err="1" smtClean="0"/>
              <a:t>Інкубаційний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період</a:t>
            </a:r>
            <a:r>
              <a:rPr lang="ru-RU" sz="2200" b="1" dirty="0" smtClean="0"/>
              <a:t> </a:t>
            </a:r>
            <a:r>
              <a:rPr lang="ru-RU" sz="2200" dirty="0" err="1" smtClean="0"/>
              <a:t>коливається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6 годин до 2-3 </a:t>
            </a:r>
            <a:r>
              <a:rPr lang="ru-RU" sz="2200" dirty="0" err="1" smtClean="0"/>
              <a:t>діб</a:t>
            </a:r>
            <a:r>
              <a:rPr lang="ru-RU" sz="2200" dirty="0" smtClean="0"/>
              <a:t>, </a:t>
            </a:r>
            <a:r>
              <a:rPr lang="ru-RU" sz="2200" dirty="0" err="1" smtClean="0"/>
              <a:t>складаючи</a:t>
            </a:r>
            <a:r>
              <a:rPr lang="ru-RU" sz="2200" dirty="0" smtClean="0"/>
              <a:t> в </a:t>
            </a:r>
            <a:r>
              <a:rPr lang="ru-RU" sz="2200" dirty="0" err="1" smtClean="0"/>
              <a:t>середньому</a:t>
            </a:r>
            <a:r>
              <a:rPr lang="ru-RU" sz="2200" dirty="0" smtClean="0"/>
              <a:t> 12-24 </a:t>
            </a:r>
            <a:r>
              <a:rPr lang="ru-RU" sz="2200" dirty="0" err="1" smtClean="0"/>
              <a:t>години</a:t>
            </a:r>
            <a:r>
              <a:rPr lang="ru-RU" sz="2200" dirty="0" smtClean="0"/>
              <a:t>.</a:t>
            </a:r>
            <a:r>
              <a:rPr lang="uk-UA" sz="2200" dirty="0" smtClean="0"/>
              <a:t> Захворювання починається гостро: озноб, підвищення </a:t>
            </a:r>
            <a:r>
              <a:rPr lang="uk-UA" sz="2400" dirty="0" smtClean="0"/>
              <a:t>температури до 38-39</a:t>
            </a:r>
            <a:endParaRPr lang="uk-UA" sz="2400" dirty="0"/>
          </a:p>
        </p:txBody>
      </p:sp>
      <p:pic>
        <p:nvPicPr>
          <p:cNvPr id="5" name="Рисунок 4" descr="482_737105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596340"/>
            <a:ext cx="3571900" cy="2404163"/>
          </a:xfrm>
          <a:prstGeom prst="rect">
            <a:avLst/>
          </a:prstGeom>
        </p:spPr>
      </p:pic>
      <p:pic>
        <p:nvPicPr>
          <p:cNvPr id="6" name="Рисунок 5" descr="687547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1071546"/>
            <a:ext cx="2857520" cy="4281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83880" cy="1071546"/>
          </a:xfrm>
        </p:spPr>
        <p:txBody>
          <a:bodyPr/>
          <a:lstStyle/>
          <a:p>
            <a:r>
              <a:rPr lang="uk-UA" dirty="0" smtClean="0"/>
              <a:t>Лікування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5429288" cy="4187952"/>
          </a:xfrm>
        </p:spPr>
        <p:txBody>
          <a:bodyPr/>
          <a:lstStyle/>
          <a:p>
            <a:r>
              <a:rPr lang="uk-UA" sz="2000" dirty="0" smtClean="0"/>
              <a:t>Промивання шлунку і кишечника</a:t>
            </a:r>
          </a:p>
          <a:p>
            <a:r>
              <a:rPr lang="uk-UA" sz="2000" dirty="0" smtClean="0"/>
              <a:t>Корекція водно-сольового балансу</a:t>
            </a:r>
          </a:p>
          <a:p>
            <a:r>
              <a:rPr lang="ru-RU" sz="2000" dirty="0" err="1" smtClean="0"/>
              <a:t>Виведення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токсинів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шкіру</a:t>
            </a:r>
            <a:endParaRPr lang="ru-RU" sz="2000" dirty="0" smtClean="0"/>
          </a:p>
          <a:p>
            <a:r>
              <a:rPr lang="uk-UA" sz="2000" dirty="0" smtClean="0"/>
              <a:t>Прискорення процесів </a:t>
            </a:r>
            <a:r>
              <a:rPr lang="uk-UA" sz="2000" dirty="0" smtClean="0"/>
              <a:t>загоєння</a:t>
            </a:r>
            <a:endParaRPr lang="uk-UA" sz="2000" dirty="0" smtClean="0"/>
          </a:p>
          <a:p>
            <a:r>
              <a:rPr lang="uk-UA" sz="2000" dirty="0" smtClean="0"/>
              <a:t>Допоміжні засоби: </a:t>
            </a:r>
            <a:r>
              <a:rPr lang="uk-UA" sz="2000" dirty="0" smtClean="0"/>
              <a:t>фітотерапія</a:t>
            </a:r>
            <a:endParaRPr lang="uk-UA" sz="2000" dirty="0" smtClean="0"/>
          </a:p>
          <a:p>
            <a:r>
              <a:rPr lang="uk-UA" sz="2000" dirty="0" smtClean="0"/>
              <a:t>Відновлення кишкового </a:t>
            </a:r>
            <a:r>
              <a:rPr lang="uk-UA" sz="2000" dirty="0" smtClean="0"/>
              <a:t>біоценозу</a:t>
            </a:r>
            <a:endParaRPr lang="uk-UA" sz="2000" dirty="0" smtClean="0"/>
          </a:p>
          <a:p>
            <a:endParaRPr lang="uk-UA" sz="2000" dirty="0"/>
          </a:p>
        </p:txBody>
      </p:sp>
      <p:pic>
        <p:nvPicPr>
          <p:cNvPr id="4" name="Рисунок 3" descr="1361994954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357166"/>
            <a:ext cx="2347914" cy="1599936"/>
          </a:xfrm>
          <a:prstGeom prst="rect">
            <a:avLst/>
          </a:prstGeom>
        </p:spPr>
      </p:pic>
      <p:pic>
        <p:nvPicPr>
          <p:cNvPr id="5" name="Рисунок 4" descr="img_item_2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2071678"/>
            <a:ext cx="2352680" cy="2071702"/>
          </a:xfrm>
          <a:prstGeom prst="rect">
            <a:avLst/>
          </a:prstGeom>
        </p:spPr>
      </p:pic>
      <p:pic>
        <p:nvPicPr>
          <p:cNvPr id="6" name="Рисунок 5" descr="dogljad-za-shkiroju-tila-0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3500438"/>
            <a:ext cx="2428883" cy="2878676"/>
          </a:xfrm>
          <a:prstGeom prst="rect">
            <a:avLst/>
          </a:prstGeom>
        </p:spPr>
      </p:pic>
      <p:pic>
        <p:nvPicPr>
          <p:cNvPr id="7" name="Рисунок 6" descr="5cf929f26a113b4c8f4bd8ee21e9e66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2198" y="4214818"/>
            <a:ext cx="2720053" cy="2238379"/>
          </a:xfrm>
          <a:prstGeom prst="rect">
            <a:avLst/>
          </a:prstGeom>
        </p:spPr>
      </p:pic>
      <p:pic>
        <p:nvPicPr>
          <p:cNvPr id="8" name="Рисунок 7" descr="fito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1802" y="3643314"/>
            <a:ext cx="2809863" cy="2571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</TotalTime>
  <Words>87</Words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        Сальмонельоз </vt:lpstr>
      <vt:lpstr>Слайд 2</vt:lpstr>
      <vt:lpstr>Слайд 3</vt:lpstr>
      <vt:lpstr>Слайд 4</vt:lpstr>
      <vt:lpstr>Лікування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Сальмонельоз </dc:title>
  <dc:creator>home</dc:creator>
  <cp:lastModifiedBy>home</cp:lastModifiedBy>
  <cp:revision>9</cp:revision>
  <dcterms:created xsi:type="dcterms:W3CDTF">2013-11-25T13:19:26Z</dcterms:created>
  <dcterms:modified xsi:type="dcterms:W3CDTF">2013-11-25T14:43:00Z</dcterms:modified>
</cp:coreProperties>
</file>