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B614-785F-4F9E-A881-48BCB8AB9018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7850C6-E308-423F-A110-C425E3444AA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B614-785F-4F9E-A881-48BCB8AB9018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50C6-E308-423F-A110-C425E3444A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B614-785F-4F9E-A881-48BCB8AB9018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50C6-E308-423F-A110-C425E3444A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617B614-785F-4F9E-A881-48BCB8AB9018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27850C6-E308-423F-A110-C425E3444AA4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B614-785F-4F9E-A881-48BCB8AB9018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50C6-E308-423F-A110-C425E3444AA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B614-785F-4F9E-A881-48BCB8AB9018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50C6-E308-423F-A110-C425E3444AA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50C6-E308-423F-A110-C425E3444AA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B614-785F-4F9E-A881-48BCB8AB9018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B614-785F-4F9E-A881-48BCB8AB9018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50C6-E308-423F-A110-C425E3444AA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B614-785F-4F9E-A881-48BCB8AB9018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50C6-E308-423F-A110-C425E3444A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617B614-785F-4F9E-A881-48BCB8AB9018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7850C6-E308-423F-A110-C425E3444AA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B614-785F-4F9E-A881-48BCB8AB9018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7850C6-E308-423F-A110-C425E3444AA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17B614-785F-4F9E-A881-48BCB8AB9018}" type="datetimeFigureOut">
              <a:rPr lang="ru-RU" smtClean="0"/>
              <a:t>07.04.2015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27850C6-E308-423F-A110-C425E3444AA4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Влияние </a:t>
            </a:r>
            <a:r>
              <a:rPr lang="ru-RU" dirty="0" smtClean="0">
                <a:solidFill>
                  <a:schemeClr val="tx1"/>
                </a:solidFill>
              </a:rPr>
              <a:t>курения на организм человека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x_0f2cc38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 вреде курения сказано немало. Однако беспокойство ученных и врачей, вызванное распространением этой пагубной привычки, растет, так как пока еще значительное число людей не считает курение вредным для </a:t>
            </a:r>
            <a:r>
              <a:rPr lang="ru-RU" dirty="0" smtClean="0"/>
              <a:t>здоровья.</a:t>
            </a:r>
          </a:p>
          <a:p>
            <a:endParaRPr lang="ru-RU" dirty="0" smtClean="0"/>
          </a:p>
          <a:p>
            <a:r>
              <a:rPr lang="ru-RU" dirty="0" smtClean="0"/>
              <a:t>Курение </a:t>
            </a:r>
            <a:r>
              <a:rPr lang="ru-RU" dirty="0" smtClean="0"/>
              <a:t>– не безобидное занятие, которое можно бросить без усилий. Это настоящая наркомания, и тем более опасная, что многие не принимают ее всерьез.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Никотин – один из самых опасных ядов растительного происхождения. Птицы (воробьи, голуби) погибают, если к их клюву всего лишь поднести стеклянную палочку, смоченную никотином. Кролик погибает от ¼ капли никотина, собака – от ½ капли. Для человека смертельная доза никотина составляет от 50 до 100 мг, или 2 – 3 капли. 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_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508518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С Е Р Д Ц Е - затрудняет доставку кислорода, учащает сердцебиение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 </a:t>
            </a:r>
            <a:r>
              <a:rPr lang="ru-RU" dirty="0" smtClean="0"/>
              <a:t>О З Г – отравление, потеря памяти, рассеянность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Ж </a:t>
            </a:r>
            <a:r>
              <a:rPr lang="ru-RU" dirty="0" smtClean="0"/>
              <a:t>Е Л У Д О К – </a:t>
            </a:r>
            <a:r>
              <a:rPr lang="ru-RU" dirty="0" smtClean="0"/>
              <a:t>язва</a:t>
            </a:r>
          </a:p>
          <a:p>
            <a:r>
              <a:rPr lang="ru-RU" dirty="0" smtClean="0"/>
              <a:t>Л </a:t>
            </a:r>
            <a:r>
              <a:rPr lang="ru-RU" dirty="0" smtClean="0"/>
              <a:t>Ё Г К И Е – </a:t>
            </a:r>
            <a:r>
              <a:rPr lang="ru-RU" dirty="0" smtClean="0"/>
              <a:t>рак.</a:t>
            </a:r>
          </a:p>
          <a:p>
            <a:r>
              <a:rPr lang="ru-RU" dirty="0" smtClean="0"/>
              <a:t>Н </a:t>
            </a:r>
            <a:r>
              <a:rPr lang="ru-RU" dirty="0" smtClean="0"/>
              <a:t>Е Р В Н А Я С И С Т Е М А- потеря работоспособности, раздражительность.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На какие органы влияет табачный дым?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img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35352"/>
          </a:xfrm>
        </p:spPr>
        <p:txBody>
          <a:bodyPr/>
          <a:lstStyle/>
          <a:p>
            <a:r>
              <a:rPr lang="ru-RU" dirty="0" smtClean="0"/>
              <a:t>Ученые выяснили, что в табаке содержится масса ядовитых веществ. Среди них наиболее известен никотин: по своей ядовитости он равен синильной </a:t>
            </a:r>
            <a:r>
              <a:rPr lang="ru-RU" dirty="0" smtClean="0"/>
              <a:t>кислоте.</a:t>
            </a:r>
          </a:p>
          <a:p>
            <a:r>
              <a:rPr lang="ru-RU" dirty="0" smtClean="0"/>
              <a:t>Окись </a:t>
            </a:r>
            <a:r>
              <a:rPr lang="ru-RU" dirty="0" smtClean="0"/>
              <a:t>углерода (угарный газ) вступает в соединение с гемоглобином, который является переносчиком кислорода. При курении происходит резкое уменьшение содержания кислорода в крови. </a:t>
            </a:r>
            <a:endParaRPr lang="ru-RU" dirty="0" smtClean="0"/>
          </a:p>
          <a:p>
            <a:r>
              <a:rPr lang="ru-RU" dirty="0" smtClean="0"/>
              <a:t>Аммиак раздражает </a:t>
            </a:r>
            <a:r>
              <a:rPr lang="ru-RU" dirty="0" smtClean="0"/>
              <a:t>слизистую оболочку рта, гортани, трахеи, бронхов. </a:t>
            </a:r>
            <a:endParaRPr lang="ru-RU" dirty="0"/>
          </a:p>
        </p:txBody>
      </p:sp>
      <p:pic>
        <p:nvPicPr>
          <p:cNvPr id="4" name="Рисунок 3" descr="a_a5bf26c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4725144"/>
            <a:ext cx="1836938" cy="18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>
              <a:rot lat="0" lon="0" rev="19499999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Пассивное </a:t>
            </a:r>
            <a:r>
              <a:rPr lang="ru-RU" dirty="0" smtClean="0"/>
              <a:t>курение так же опасно </a:t>
            </a:r>
            <a:r>
              <a:rPr lang="ru-RU" dirty="0" smtClean="0"/>
              <a:t>для здоровья</a:t>
            </a:r>
            <a:r>
              <a:rPr lang="ru-RU" dirty="0" smtClean="0"/>
              <a:t>, как и обычное, разница </a:t>
            </a:r>
            <a:r>
              <a:rPr lang="ru-RU" dirty="0" smtClean="0"/>
              <a:t>лишь в </a:t>
            </a:r>
            <a:r>
              <a:rPr lang="ru-RU" dirty="0" smtClean="0"/>
              <a:t>интенсивности воздействия. </a:t>
            </a:r>
            <a:r>
              <a:rPr lang="ru-RU" dirty="0" smtClean="0"/>
              <a:t>Самыми беззащитными пассивными курильщиками </a:t>
            </a:r>
            <a:r>
              <a:rPr lang="ru-RU" dirty="0" smtClean="0"/>
              <a:t>становятся дети. </a:t>
            </a:r>
          </a:p>
          <a:p>
            <a:r>
              <a:rPr lang="ru-RU" dirty="0" smtClean="0"/>
              <a:t>В </a:t>
            </a:r>
            <a:r>
              <a:rPr lang="ru-RU" dirty="0" smtClean="0"/>
              <a:t>процессе курения образуется 2 потока: основной, который вдыхает и выдыхает курильщик, и дополнительный. Основной поток табачного дыма образуют 35% сгорающей сигареты, 50% уходит в окружающий воздух, составляя дополнительный поток, от 5 до 15% компонентов сгоревшей сигареты остаётся на фильтре.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дополнительном потоке окиси углерода содержится в 4-5 раз, никотина и смол - в 50 раз, аммиака – в 45 раз больше, чем в основном.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Пассивное курение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Никотин </a:t>
            </a:r>
            <a:r>
              <a:rPr lang="ru-RU" dirty="0" smtClean="0"/>
              <a:t>и здоровый малыш – понятия несовместимые</a:t>
            </a:r>
            <a:r>
              <a:rPr lang="ru-RU" dirty="0" smtClean="0"/>
              <a:t>! Никотин </a:t>
            </a:r>
            <a:r>
              <a:rPr lang="ru-RU" dirty="0" smtClean="0"/>
              <a:t>отрицательно влияет на </a:t>
            </a:r>
            <a:r>
              <a:rPr lang="ru-RU" dirty="0" smtClean="0"/>
              <a:t>внутриутробное развитие </a:t>
            </a:r>
            <a:r>
              <a:rPr lang="ru-RU" dirty="0" smtClean="0"/>
              <a:t>плода, легко проникая из крови </a:t>
            </a:r>
            <a:r>
              <a:rPr lang="ru-RU" dirty="0" smtClean="0"/>
              <a:t>курящей матери </a:t>
            </a:r>
            <a:r>
              <a:rPr lang="ru-RU" dirty="0" smtClean="0"/>
              <a:t>через плаценту в организм ребёнка. </a:t>
            </a:r>
            <a:r>
              <a:rPr lang="ru-RU" dirty="0" smtClean="0"/>
              <a:t>Особенно уязвима </a:t>
            </a:r>
            <a:r>
              <a:rPr lang="ru-RU" dirty="0" smtClean="0"/>
              <a:t>печень и головной мозг плода. Плод </a:t>
            </a:r>
            <a:r>
              <a:rPr lang="ru-RU" dirty="0" smtClean="0"/>
              <a:t>сильно страдает </a:t>
            </a:r>
            <a:r>
              <a:rPr lang="ru-RU" dirty="0" smtClean="0"/>
              <a:t>от кислородного голодания.  У курящих женщин в 2 раза </a:t>
            </a:r>
            <a:r>
              <a:rPr lang="ru-RU" dirty="0" smtClean="0"/>
              <a:t>чаще встречаются </a:t>
            </a:r>
            <a:r>
              <a:rPr lang="ru-RU" dirty="0" smtClean="0"/>
              <a:t>врождённые уродства детей.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Курение и беременность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</TotalTime>
  <Words>417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Влияние курения на организм человека</vt:lpstr>
      <vt:lpstr>Слайд 2</vt:lpstr>
      <vt:lpstr>Слайд 3</vt:lpstr>
      <vt:lpstr>Слайд 4</vt:lpstr>
      <vt:lpstr>На какие органы влияет табачный дым? </vt:lpstr>
      <vt:lpstr>Слайд 6</vt:lpstr>
      <vt:lpstr>Слайд 7</vt:lpstr>
      <vt:lpstr>Пассивное курение</vt:lpstr>
      <vt:lpstr>Курение и беременность</vt:lpstr>
      <vt:lpstr>Слайд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курения на организм человека</dc:title>
  <dc:creator>пользователь</dc:creator>
  <cp:lastModifiedBy>пользователь</cp:lastModifiedBy>
  <cp:revision>3</cp:revision>
  <dcterms:created xsi:type="dcterms:W3CDTF">2015-04-07T14:56:11Z</dcterms:created>
  <dcterms:modified xsi:type="dcterms:W3CDTF">2015-04-07T15:20:54Z</dcterms:modified>
</cp:coreProperties>
</file>