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i="1" dirty="0" smtClean="0"/>
              <a:t>Отру</a:t>
            </a:r>
            <a:r>
              <a:rPr lang="uk-UA" sz="8000" b="1" i="1" dirty="0" err="1" smtClean="0"/>
              <a:t>єння</a:t>
            </a: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П</a:t>
            </a:r>
            <a:r>
              <a:rPr lang="uk-UA" b="1" i="1" dirty="0" err="1" smtClean="0"/>
              <a:t>ідготувала</a:t>
            </a:r>
            <a:r>
              <a:rPr lang="uk-UA" b="1" i="1" dirty="0" smtClean="0"/>
              <a:t> </a:t>
            </a:r>
          </a:p>
          <a:p>
            <a:r>
              <a:rPr lang="uk-UA" b="1" i="1" dirty="0" smtClean="0"/>
              <a:t>Учениця 11 класу</a:t>
            </a:r>
          </a:p>
          <a:p>
            <a:r>
              <a:rPr lang="uk-UA" b="1" i="1" dirty="0" smtClean="0"/>
              <a:t>Єніна Анастасія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956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4026" y="2189354"/>
            <a:ext cx="8424935" cy="3877815"/>
          </a:xfrm>
        </p:spPr>
        <p:txBody>
          <a:bodyPr/>
          <a:lstStyle/>
          <a:p>
            <a:r>
              <a:rPr lang="ru-RU" i="1" dirty="0" err="1"/>
              <a:t>Прихований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хвороби</a:t>
            </a:r>
            <a:r>
              <a:rPr lang="ru-RU" i="1" dirty="0"/>
              <a:t> </a:t>
            </a:r>
            <a:r>
              <a:rPr lang="ru-RU" i="1" dirty="0" err="1"/>
              <a:t>триває</a:t>
            </a:r>
            <a:r>
              <a:rPr lang="ru-RU" i="1" dirty="0"/>
              <a:t> 15-60 </a:t>
            </a:r>
            <a:r>
              <a:rPr lang="ru-RU" i="1" dirty="0" err="1"/>
              <a:t>хв</a:t>
            </a:r>
            <a:r>
              <a:rPr lang="ru-RU" i="1" dirty="0"/>
              <a:t>. 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з'являються</a:t>
            </a:r>
            <a:r>
              <a:rPr lang="ru-RU" i="1" dirty="0"/>
              <a:t> </a:t>
            </a:r>
            <a:r>
              <a:rPr lang="ru-RU" i="1" dirty="0" err="1"/>
              <a:t>симптоми</a:t>
            </a:r>
            <a:r>
              <a:rPr lang="ru-RU" i="1" dirty="0"/>
              <a:t> </a:t>
            </a:r>
            <a:r>
              <a:rPr lang="ru-RU" i="1" dirty="0" err="1"/>
              <a:t>ураження</a:t>
            </a:r>
            <a:r>
              <a:rPr lang="ru-RU" i="1" dirty="0"/>
              <a:t> </a:t>
            </a:r>
            <a:r>
              <a:rPr lang="ru-RU" i="1" dirty="0" err="1"/>
              <a:t>нервової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підвищене</a:t>
            </a:r>
            <a:r>
              <a:rPr lang="ru-RU" i="1" dirty="0"/>
              <a:t> </a:t>
            </a:r>
            <a:r>
              <a:rPr lang="ru-RU" i="1" dirty="0" err="1"/>
              <a:t>слиновиділення</a:t>
            </a:r>
            <a:r>
              <a:rPr lang="ru-RU" i="1" dirty="0"/>
              <a:t>, </a:t>
            </a:r>
            <a:r>
              <a:rPr lang="ru-RU" i="1" dirty="0" err="1"/>
              <a:t>виділення</a:t>
            </a:r>
            <a:r>
              <a:rPr lang="ru-RU" i="1" dirty="0"/>
              <a:t> </a:t>
            </a:r>
            <a:r>
              <a:rPr lang="ru-RU" i="1" dirty="0" err="1"/>
              <a:t>мокротиння</a:t>
            </a:r>
            <a:r>
              <a:rPr lang="ru-RU" i="1" dirty="0"/>
              <a:t>, </a:t>
            </a:r>
            <a:r>
              <a:rPr lang="ru-RU" i="1" dirty="0" err="1"/>
              <a:t>пітливість</a:t>
            </a:r>
            <a:r>
              <a:rPr lang="ru-RU" i="1" dirty="0"/>
              <a:t>. 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частішає</a:t>
            </a:r>
            <a:r>
              <a:rPr lang="ru-RU" i="1" dirty="0"/>
              <a:t>, </a:t>
            </a:r>
            <a:r>
              <a:rPr lang="ru-RU" i="1" dirty="0" err="1"/>
              <a:t>стає</a:t>
            </a:r>
            <a:r>
              <a:rPr lang="ru-RU" i="1" dirty="0"/>
              <a:t> </a:t>
            </a:r>
            <a:r>
              <a:rPr lang="ru-RU" i="1" dirty="0" err="1"/>
              <a:t>гучним</a:t>
            </a:r>
            <a:r>
              <a:rPr lang="ru-RU" i="1" dirty="0"/>
              <a:t> з хрипами, </a:t>
            </a:r>
            <a:r>
              <a:rPr lang="ru-RU" i="1" dirty="0" err="1"/>
              <a:t>чутними</a:t>
            </a:r>
            <a:r>
              <a:rPr lang="ru-RU" i="1" dirty="0"/>
              <a:t> на </a:t>
            </a:r>
            <a:r>
              <a:rPr lang="ru-RU" i="1" dirty="0" err="1"/>
              <a:t>відстані</a:t>
            </a:r>
            <a:r>
              <a:rPr lang="ru-RU" i="1" dirty="0"/>
              <a:t>. </a:t>
            </a:r>
            <a:r>
              <a:rPr lang="ru-RU" i="1" dirty="0" err="1"/>
              <a:t>Хворий</a:t>
            </a:r>
            <a:r>
              <a:rPr lang="ru-RU" i="1" dirty="0"/>
              <a:t> </a:t>
            </a:r>
            <a:r>
              <a:rPr lang="ru-RU" i="1" dirty="0" err="1"/>
              <a:t>стає</a:t>
            </a:r>
            <a:r>
              <a:rPr lang="ru-RU" i="1" dirty="0"/>
              <a:t> </a:t>
            </a:r>
            <a:r>
              <a:rPr lang="ru-RU" i="1" dirty="0" err="1"/>
              <a:t>неспокійним</a:t>
            </a:r>
            <a:r>
              <a:rPr lang="ru-RU" i="1" dirty="0"/>
              <a:t>, </a:t>
            </a:r>
            <a:r>
              <a:rPr lang="ru-RU" i="1" dirty="0" err="1"/>
              <a:t>збудженим</a:t>
            </a:r>
            <a:r>
              <a:rPr lang="ru-RU" i="1" dirty="0"/>
              <a:t>, </a:t>
            </a:r>
            <a:r>
              <a:rPr lang="ru-RU" i="1" dirty="0" err="1"/>
              <a:t>незабаром</a:t>
            </a:r>
            <a:r>
              <a:rPr lang="ru-RU" i="1" dirty="0"/>
              <a:t> </a:t>
            </a:r>
            <a:r>
              <a:rPr lang="ru-RU" i="1" dirty="0" err="1"/>
              <a:t>приєднуються</a:t>
            </a:r>
            <a:r>
              <a:rPr lang="ru-RU" i="1" dirty="0"/>
              <a:t> </a:t>
            </a:r>
            <a:r>
              <a:rPr lang="ru-RU" i="1" dirty="0" err="1"/>
              <a:t>судоми</a:t>
            </a:r>
            <a:r>
              <a:rPr lang="ru-RU" i="1" dirty="0"/>
              <a:t> </a:t>
            </a:r>
            <a:r>
              <a:rPr lang="ru-RU" i="1" dirty="0" err="1"/>
              <a:t>нижніх</a:t>
            </a:r>
            <a:r>
              <a:rPr lang="ru-RU" i="1" dirty="0"/>
              <a:t> </a:t>
            </a:r>
            <a:r>
              <a:rPr lang="ru-RU" i="1" dirty="0" err="1"/>
              <a:t>кінцівок</a:t>
            </a:r>
            <a:r>
              <a:rPr lang="ru-RU" i="1" dirty="0"/>
              <a:t> і </a:t>
            </a:r>
            <a:r>
              <a:rPr lang="ru-RU" i="1" dirty="0" err="1"/>
              <a:t>посилена</a:t>
            </a:r>
            <a:r>
              <a:rPr lang="ru-RU" i="1" dirty="0"/>
              <a:t> перистальтика. </a:t>
            </a:r>
            <a:r>
              <a:rPr lang="ru-RU" i="1" dirty="0" err="1"/>
              <a:t>Дещо</a:t>
            </a:r>
            <a:r>
              <a:rPr lang="ru-RU" i="1" dirty="0"/>
              <a:t> </a:t>
            </a:r>
            <a:r>
              <a:rPr lang="ru-RU" i="1" dirty="0" err="1"/>
              <a:t>пізніше</a:t>
            </a:r>
            <a:r>
              <a:rPr lang="ru-RU" i="1" dirty="0"/>
              <a:t> </a:t>
            </a:r>
            <a:r>
              <a:rPr lang="ru-RU" i="1" dirty="0" err="1"/>
              <a:t>наступають</a:t>
            </a:r>
            <a:r>
              <a:rPr lang="ru-RU" i="1" dirty="0"/>
              <a:t> </a:t>
            </a:r>
            <a:r>
              <a:rPr lang="ru-RU" i="1" dirty="0" err="1"/>
              <a:t>паралічі</a:t>
            </a:r>
            <a:r>
              <a:rPr lang="ru-RU" i="1" dirty="0"/>
              <a:t> </a:t>
            </a:r>
            <a:r>
              <a:rPr lang="ru-RU" i="1" dirty="0" err="1"/>
              <a:t>мускулатури</a:t>
            </a:r>
            <a:r>
              <a:rPr lang="ru-RU" i="1" dirty="0"/>
              <a:t>, у тому </a:t>
            </a:r>
            <a:r>
              <a:rPr lang="ru-RU" i="1" dirty="0" err="1"/>
              <a:t>числі</a:t>
            </a:r>
            <a:r>
              <a:rPr lang="ru-RU" i="1" dirty="0"/>
              <a:t> і </a:t>
            </a:r>
            <a:r>
              <a:rPr lang="ru-RU" i="1" dirty="0" err="1"/>
              <a:t>дихальної</a:t>
            </a:r>
            <a:r>
              <a:rPr lang="ru-RU" i="1" dirty="0"/>
              <a:t>. </a:t>
            </a:r>
            <a:r>
              <a:rPr lang="ru-RU" i="1" dirty="0" err="1"/>
              <a:t>Зупинка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веде</a:t>
            </a:r>
            <a:r>
              <a:rPr lang="ru-RU" i="1" dirty="0"/>
              <a:t> до </a:t>
            </a:r>
            <a:r>
              <a:rPr lang="ru-RU" i="1" dirty="0" err="1"/>
              <a:t>асфіксії</a:t>
            </a:r>
            <a:r>
              <a:rPr lang="ru-RU" i="1" dirty="0"/>
              <a:t> і </a:t>
            </a:r>
            <a:r>
              <a:rPr lang="ru-RU" i="1" dirty="0" err="1"/>
              <a:t>смерті</a:t>
            </a:r>
            <a:r>
              <a:rPr lang="ru-RU" i="1" dirty="0"/>
              <a:t>. 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054250"/>
          </a:xfrm>
        </p:spPr>
        <p:txBody>
          <a:bodyPr/>
          <a:lstStyle/>
          <a:p>
            <a:r>
              <a:rPr lang="ru-RU" sz="4800" b="1" i="1" dirty="0" err="1" smtClean="0"/>
              <a:t>Отруєння</a:t>
            </a:r>
            <a:r>
              <a:rPr lang="ru-RU" sz="4800" b="1" i="1" dirty="0" smtClean="0"/>
              <a:t> </a:t>
            </a:r>
            <a:r>
              <a:rPr lang="ru-RU" sz="4800" b="1" i="1" dirty="0" err="1"/>
              <a:t>отрутохімікатами</a:t>
            </a:r>
            <a:r>
              <a:rPr lang="ru-RU" sz="4800" dirty="0"/>
              <a:t> </a:t>
            </a:r>
            <a:r>
              <a:rPr lang="ru-RU" sz="4800" b="1" i="1" dirty="0" smtClean="0"/>
              <a:t>.</a:t>
            </a:r>
            <a:r>
              <a:rPr lang="ru-RU" sz="4800" b="1" i="1" dirty="0"/>
              <a:t/>
            </a:r>
            <a:br>
              <a:rPr lang="ru-RU" sz="4800" b="1" i="1" dirty="0"/>
            </a:br>
            <a:r>
              <a:rPr lang="ru-RU" sz="4800" b="1" i="1" dirty="0" err="1"/>
              <a:t>Симптоми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59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2248347"/>
            <a:ext cx="8435280" cy="3877815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При </a:t>
            </a:r>
            <a:r>
              <a:rPr lang="ru-RU" i="1" dirty="0" err="1"/>
              <a:t>отруєннях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виникли</a:t>
            </a:r>
            <a:r>
              <a:rPr lang="ru-RU" i="1" dirty="0"/>
              <a:t> </a:t>
            </a:r>
            <a:r>
              <a:rPr lang="ru-RU" i="1" dirty="0" err="1"/>
              <a:t>внаслідок</a:t>
            </a:r>
            <a:r>
              <a:rPr lang="ru-RU" i="1" dirty="0"/>
              <a:t> </a:t>
            </a:r>
            <a:r>
              <a:rPr lang="ru-RU" i="1" dirty="0" err="1"/>
              <a:t>вдихання</a:t>
            </a:r>
            <a:r>
              <a:rPr lang="ru-RU" i="1" dirty="0"/>
              <a:t> </a:t>
            </a:r>
            <a:r>
              <a:rPr lang="ru-RU" i="1" dirty="0" err="1"/>
              <a:t>отрутохімікатів</a:t>
            </a:r>
            <a:r>
              <a:rPr lang="ru-RU" i="1" dirty="0"/>
              <a:t>, </a:t>
            </a:r>
            <a:r>
              <a:rPr lang="ru-RU" i="1" dirty="0" err="1"/>
              <a:t>основним</a:t>
            </a:r>
            <a:r>
              <a:rPr lang="ru-RU" i="1" dirty="0"/>
              <a:t> </a:t>
            </a:r>
            <a:r>
              <a:rPr lang="ru-RU" i="1" dirty="0" err="1"/>
              <a:t>завданням</a:t>
            </a:r>
            <a:r>
              <a:rPr lang="ru-RU" i="1" dirty="0"/>
              <a:t> </a:t>
            </a:r>
            <a:r>
              <a:rPr lang="ru-RU" i="1" dirty="0" err="1"/>
              <a:t>першої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є </a:t>
            </a:r>
            <a:r>
              <a:rPr lang="ru-RU" i="1" dirty="0" err="1"/>
              <a:t>негайна</a:t>
            </a:r>
            <a:r>
              <a:rPr lang="ru-RU" i="1" dirty="0"/>
              <a:t> </a:t>
            </a:r>
            <a:r>
              <a:rPr lang="ru-RU" i="1" dirty="0" err="1"/>
              <a:t>транспортування</a:t>
            </a:r>
            <a:r>
              <a:rPr lang="ru-RU" i="1" dirty="0"/>
              <a:t> </a:t>
            </a:r>
            <a:r>
              <a:rPr lang="ru-RU" i="1" dirty="0" err="1"/>
              <a:t>потерпілого</a:t>
            </a:r>
            <a:r>
              <a:rPr lang="ru-RU" i="1" dirty="0"/>
              <a:t> в </a:t>
            </a:r>
            <a:r>
              <a:rPr lang="ru-RU" i="1" dirty="0" err="1"/>
              <a:t>стаціонар</a:t>
            </a:r>
            <a:r>
              <a:rPr lang="ru-RU" i="1" dirty="0"/>
              <a:t>. При </a:t>
            </a:r>
            <a:r>
              <a:rPr lang="ru-RU" i="1" dirty="0" err="1"/>
              <a:t>можливості</a:t>
            </a:r>
            <a:r>
              <a:rPr lang="ru-RU" i="1" dirty="0"/>
              <a:t> хворому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 6-8 </a:t>
            </a:r>
            <a:r>
              <a:rPr lang="ru-RU" i="1" dirty="0" err="1"/>
              <a:t>крапель</a:t>
            </a:r>
            <a:r>
              <a:rPr lang="ru-RU" i="1" dirty="0"/>
              <a:t> 0,1% </a:t>
            </a:r>
            <a:r>
              <a:rPr lang="ru-RU" i="1" dirty="0" err="1"/>
              <a:t>розчину</a:t>
            </a:r>
            <a:r>
              <a:rPr lang="ru-RU" i="1" dirty="0"/>
              <a:t> </a:t>
            </a:r>
            <a:r>
              <a:rPr lang="ru-RU" i="1" dirty="0" err="1"/>
              <a:t>атропіну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1-2 таблетки </a:t>
            </a:r>
            <a:r>
              <a:rPr lang="ru-RU" i="1" dirty="0" err="1"/>
              <a:t>беладони</a:t>
            </a:r>
            <a:r>
              <a:rPr lang="ru-RU" i="1" dirty="0"/>
              <a:t>. У </a:t>
            </a:r>
            <a:r>
              <a:rPr lang="ru-RU" i="1" dirty="0" err="1"/>
              <a:t>разі</a:t>
            </a:r>
            <a:r>
              <a:rPr lang="ru-RU" i="1" dirty="0"/>
              <a:t> </a:t>
            </a:r>
            <a:r>
              <a:rPr lang="ru-RU" i="1" dirty="0" err="1"/>
              <a:t>зупинки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проводити</a:t>
            </a:r>
            <a:r>
              <a:rPr lang="ru-RU" i="1" dirty="0"/>
              <a:t> </a:t>
            </a:r>
            <a:r>
              <a:rPr lang="ru-RU" i="1" dirty="0" err="1"/>
              <a:t>безперервне</a:t>
            </a:r>
            <a:r>
              <a:rPr lang="ru-RU" i="1" dirty="0"/>
              <a:t> </a:t>
            </a:r>
            <a:r>
              <a:rPr lang="ru-RU" i="1" dirty="0" err="1"/>
              <a:t>штучне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. При </a:t>
            </a:r>
            <a:r>
              <a:rPr lang="ru-RU" i="1" dirty="0" err="1"/>
              <a:t>отруєннях</a:t>
            </a:r>
            <a:r>
              <a:rPr lang="ru-RU" i="1" dirty="0"/>
              <a:t> </a:t>
            </a:r>
            <a:r>
              <a:rPr lang="ru-RU" i="1" dirty="0" err="1"/>
              <a:t>внаслідок</a:t>
            </a:r>
            <a:r>
              <a:rPr lang="ru-RU" i="1" dirty="0"/>
              <a:t> </a:t>
            </a:r>
            <a:r>
              <a:rPr lang="ru-RU" i="1" dirty="0" err="1"/>
              <a:t>попадання</a:t>
            </a:r>
            <a:r>
              <a:rPr lang="ru-RU" i="1" dirty="0"/>
              <a:t> отрут в </a:t>
            </a:r>
            <a:r>
              <a:rPr lang="ru-RU" i="1" dirty="0" err="1"/>
              <a:t>шлунково-кишковий</a:t>
            </a:r>
            <a:r>
              <a:rPr lang="ru-RU" i="1" dirty="0"/>
              <a:t> тракт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промивання</a:t>
            </a:r>
            <a:r>
              <a:rPr lang="ru-RU" i="1" dirty="0"/>
              <a:t> </a:t>
            </a:r>
            <a:r>
              <a:rPr lang="ru-RU" i="1" dirty="0" err="1"/>
              <a:t>шлунку</a:t>
            </a:r>
            <a:r>
              <a:rPr lang="ru-RU" i="1" dirty="0"/>
              <a:t> водою з </a:t>
            </a:r>
            <a:r>
              <a:rPr lang="ru-RU" i="1" dirty="0" err="1"/>
              <a:t>суспензією</a:t>
            </a:r>
            <a:r>
              <a:rPr lang="ru-RU" i="1" dirty="0"/>
              <a:t> </a:t>
            </a:r>
            <a:r>
              <a:rPr lang="ru-RU" i="1" dirty="0" err="1"/>
              <a:t>активованого</a:t>
            </a:r>
            <a:r>
              <a:rPr lang="ru-RU" i="1" dirty="0"/>
              <a:t> </a:t>
            </a:r>
            <a:r>
              <a:rPr lang="ru-RU" i="1" dirty="0" err="1"/>
              <a:t>вугілля</a:t>
            </a:r>
            <a:r>
              <a:rPr lang="ru-RU" i="1" dirty="0"/>
              <a:t>; </a:t>
            </a:r>
            <a:r>
              <a:rPr lang="ru-RU" i="1" dirty="0" err="1"/>
              <a:t>дають</a:t>
            </a:r>
            <a:r>
              <a:rPr lang="ru-RU" i="1" dirty="0"/>
              <a:t> </a:t>
            </a:r>
            <a:r>
              <a:rPr lang="ru-RU" i="1" dirty="0" err="1"/>
              <a:t>сольові</a:t>
            </a:r>
            <a:r>
              <a:rPr lang="ru-RU" i="1" dirty="0"/>
              <a:t> </a:t>
            </a:r>
            <a:r>
              <a:rPr lang="ru-RU" i="1" dirty="0" err="1"/>
              <a:t>проносні</a:t>
            </a:r>
            <a:r>
              <a:rPr lang="ru-RU" i="1" dirty="0"/>
              <a:t>. </a:t>
            </a:r>
            <a:r>
              <a:rPr lang="ru-RU" i="1" dirty="0" err="1"/>
              <a:t>Отрутохімікати</a:t>
            </a:r>
            <a:r>
              <a:rPr lang="ru-RU" i="1" dirty="0"/>
              <a:t> з </a:t>
            </a:r>
            <a:r>
              <a:rPr lang="ru-RU" i="1" dirty="0" err="1"/>
              <a:t>шкіри</a:t>
            </a:r>
            <a:r>
              <a:rPr lang="ru-RU" i="1" dirty="0"/>
              <a:t> та </a:t>
            </a:r>
            <a:r>
              <a:rPr lang="ru-RU" i="1" dirty="0" err="1"/>
              <a:t>слизових</a:t>
            </a:r>
            <a:r>
              <a:rPr lang="ru-RU" i="1" dirty="0"/>
              <a:t> </a:t>
            </a:r>
            <a:r>
              <a:rPr lang="ru-RU" i="1" dirty="0" err="1"/>
              <a:t>оболонок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видалити</a:t>
            </a:r>
            <a:r>
              <a:rPr lang="ru-RU" i="1" dirty="0"/>
              <a:t> </a:t>
            </a:r>
            <a:r>
              <a:rPr lang="ru-RU" i="1" dirty="0" err="1"/>
              <a:t>струменем</a:t>
            </a:r>
            <a:r>
              <a:rPr lang="ru-RU" i="1" dirty="0"/>
              <a:t> води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054250"/>
          </a:xfrm>
        </p:spPr>
        <p:txBody>
          <a:bodyPr/>
          <a:lstStyle/>
          <a:p>
            <a:r>
              <a:rPr lang="ru-RU" sz="4800" b="1" i="1" dirty="0" err="1"/>
              <a:t>Отруєння</a:t>
            </a:r>
            <a:r>
              <a:rPr lang="ru-RU" sz="4800" b="1" i="1" dirty="0"/>
              <a:t> </a:t>
            </a:r>
            <a:r>
              <a:rPr lang="ru-RU" sz="4800" b="1" i="1" dirty="0" err="1" smtClean="0"/>
              <a:t>отрутохімікатами</a:t>
            </a:r>
            <a:r>
              <a:rPr lang="ru-RU" sz="4800" b="1" i="1" dirty="0" smtClean="0"/>
              <a:t>.</a:t>
            </a:r>
            <a:br>
              <a:rPr lang="ru-RU" sz="4800" b="1" i="1" dirty="0" smtClean="0"/>
            </a:br>
            <a:r>
              <a:rPr lang="ru-RU" sz="4800" b="1" i="1" dirty="0"/>
              <a:t>Перша </a:t>
            </a:r>
            <a:r>
              <a:rPr lang="ru-RU" sz="4800" b="1" i="1" dirty="0" err="1"/>
              <a:t>допомога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58" y="5709768"/>
            <a:ext cx="23762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607" y="2132856"/>
            <a:ext cx="8784975" cy="3877815"/>
          </a:xfrm>
        </p:spPr>
        <p:txBody>
          <a:bodyPr/>
          <a:lstStyle/>
          <a:p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медикаментозними</a:t>
            </a:r>
            <a:r>
              <a:rPr lang="ru-RU" i="1" dirty="0"/>
              <a:t> </a:t>
            </a:r>
            <a:r>
              <a:rPr lang="ru-RU" i="1" dirty="0" err="1"/>
              <a:t>засобами</a:t>
            </a:r>
            <a:r>
              <a:rPr lang="ru-RU" i="1" dirty="0"/>
              <a:t> </a:t>
            </a:r>
            <a:r>
              <a:rPr lang="ru-RU" i="1" dirty="0" err="1"/>
              <a:t>найчастіше</a:t>
            </a:r>
            <a:r>
              <a:rPr lang="ru-RU" i="1" dirty="0"/>
              <a:t> </a:t>
            </a:r>
            <a:r>
              <a:rPr lang="ru-RU" i="1" dirty="0" err="1"/>
              <a:t>спостерігається</a:t>
            </a:r>
            <a:r>
              <a:rPr lang="ru-RU" i="1" dirty="0"/>
              <a:t> у </a:t>
            </a:r>
            <a:r>
              <a:rPr lang="ru-RU" i="1" dirty="0" err="1"/>
              <a:t>дітей</a:t>
            </a:r>
            <a:r>
              <a:rPr lang="ru-RU" i="1" dirty="0"/>
              <a:t>, у </a:t>
            </a:r>
            <a:r>
              <a:rPr lang="ru-RU" i="1" dirty="0" err="1"/>
              <a:t>сім'ях</a:t>
            </a:r>
            <a:r>
              <a:rPr lang="ru-RU" i="1" dirty="0"/>
              <a:t>, де неправильно </a:t>
            </a:r>
            <a:r>
              <a:rPr lang="ru-RU" i="1" dirty="0" err="1"/>
              <a:t>зберігають</a:t>
            </a:r>
            <a:r>
              <a:rPr lang="ru-RU" i="1" dirty="0"/>
              <a:t> </a:t>
            </a:r>
            <a:r>
              <a:rPr lang="ru-RU" i="1" dirty="0" err="1"/>
              <a:t>ліки</a:t>
            </a:r>
            <a:r>
              <a:rPr lang="ru-RU" i="1" dirty="0"/>
              <a:t> - у </a:t>
            </a:r>
            <a:r>
              <a:rPr lang="ru-RU" i="1" dirty="0" err="1"/>
              <a:t>місцях</a:t>
            </a:r>
            <a:r>
              <a:rPr lang="ru-RU" i="1" dirty="0"/>
              <a:t>, </a:t>
            </a:r>
            <a:r>
              <a:rPr lang="ru-RU" i="1" dirty="0" err="1"/>
              <a:t>доступних</a:t>
            </a:r>
            <a:r>
              <a:rPr lang="ru-RU" i="1" dirty="0"/>
              <a:t> для </a:t>
            </a:r>
            <a:r>
              <a:rPr lang="ru-RU" i="1" dirty="0" err="1"/>
              <a:t>дітей</a:t>
            </a:r>
            <a:r>
              <a:rPr lang="ru-RU" i="1" dirty="0"/>
              <a:t>. 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дорослих</a:t>
            </a:r>
            <a:r>
              <a:rPr lang="ru-RU" i="1" dirty="0"/>
              <a:t> </a:t>
            </a:r>
            <a:r>
              <a:rPr lang="ru-RU" i="1" dirty="0" err="1"/>
              <a:t>відбуваються</a:t>
            </a:r>
            <a:r>
              <a:rPr lang="ru-RU" i="1" dirty="0"/>
              <a:t> при </a:t>
            </a:r>
            <a:r>
              <a:rPr lang="ru-RU" i="1" dirty="0" err="1"/>
              <a:t>випадковому</a:t>
            </a:r>
            <a:r>
              <a:rPr lang="ru-RU" i="1" dirty="0"/>
              <a:t> </a:t>
            </a:r>
            <a:r>
              <a:rPr lang="ru-RU" i="1" dirty="0" err="1"/>
              <a:t>передозуванні</a:t>
            </a:r>
            <a:r>
              <a:rPr lang="ru-RU" i="1" dirty="0"/>
              <a:t>, </a:t>
            </a:r>
            <a:r>
              <a:rPr lang="ru-RU" i="1" dirty="0" err="1"/>
              <a:t>суїцидальних</a:t>
            </a:r>
            <a:r>
              <a:rPr lang="ru-RU" i="1" dirty="0"/>
              <a:t> </a:t>
            </a:r>
            <a:r>
              <a:rPr lang="ru-RU" i="1" dirty="0" err="1"/>
              <a:t>спробах</a:t>
            </a:r>
            <a:r>
              <a:rPr lang="ru-RU" i="1" dirty="0"/>
              <a:t> і в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страждають</a:t>
            </a:r>
            <a:r>
              <a:rPr lang="ru-RU" i="1" dirty="0"/>
              <a:t> </a:t>
            </a:r>
            <a:r>
              <a:rPr lang="ru-RU" i="1" dirty="0" err="1"/>
              <a:t>наркоманією</a:t>
            </a:r>
            <a:r>
              <a:rPr lang="ru-RU" i="1" dirty="0"/>
              <a:t>. </a:t>
            </a:r>
            <a:r>
              <a:rPr lang="ru-RU" i="1" dirty="0" err="1"/>
              <a:t>Прояв</a:t>
            </a:r>
            <a:r>
              <a:rPr lang="ru-RU" i="1" dirty="0"/>
              <a:t> </a:t>
            </a:r>
            <a:r>
              <a:rPr lang="ru-RU" i="1" dirty="0" err="1"/>
              <a:t>отруєнь</a:t>
            </a:r>
            <a:r>
              <a:rPr lang="ru-RU" i="1" dirty="0"/>
              <a:t> </a:t>
            </a:r>
            <a:r>
              <a:rPr lang="ru-RU" i="1" dirty="0" err="1"/>
              <a:t>надзвичайно</a:t>
            </a:r>
            <a:r>
              <a:rPr lang="ru-RU" i="1" dirty="0"/>
              <a:t> </a:t>
            </a:r>
            <a:r>
              <a:rPr lang="ru-RU" i="1" dirty="0" err="1"/>
              <a:t>різноманітно</a:t>
            </a:r>
            <a:r>
              <a:rPr lang="ru-RU" i="1" dirty="0"/>
              <a:t> і </a:t>
            </a:r>
            <a:r>
              <a:rPr lang="ru-RU" i="1" dirty="0" err="1"/>
              <a:t>залежить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виду </a:t>
            </a:r>
            <a:r>
              <a:rPr lang="ru-RU" i="1" dirty="0" err="1"/>
              <a:t>лікарської</a:t>
            </a:r>
            <a:r>
              <a:rPr lang="ru-RU" i="1" dirty="0"/>
              <a:t> </a:t>
            </a:r>
            <a:r>
              <a:rPr lang="ru-RU" i="1" dirty="0" err="1"/>
              <a:t>речовини</a:t>
            </a:r>
            <a:r>
              <a:rPr lang="ru-RU" i="1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992" y="404664"/>
            <a:ext cx="9073008" cy="1054250"/>
          </a:xfrm>
        </p:spPr>
        <p:txBody>
          <a:bodyPr/>
          <a:lstStyle/>
          <a:p>
            <a:r>
              <a:rPr lang="uk-UA" sz="4200" b="1" i="1" dirty="0"/>
              <a:t>Види отруєнь: </a:t>
            </a:r>
            <a:r>
              <a:rPr lang="uk-UA" sz="4200" b="1" i="1" dirty="0" smtClean="0"/>
              <a:t/>
            </a:r>
            <a:br>
              <a:rPr lang="uk-UA" sz="4200" b="1" i="1" dirty="0" smtClean="0"/>
            </a:br>
            <a:r>
              <a:rPr lang="ru-RU" sz="4200" b="1" i="1" dirty="0" err="1" smtClean="0"/>
              <a:t>Отруєння</a:t>
            </a:r>
            <a:r>
              <a:rPr lang="ru-RU" sz="4200" b="1" i="1" dirty="0" smtClean="0"/>
              <a:t> </a:t>
            </a:r>
            <a:r>
              <a:rPr lang="ru-RU" sz="4200" b="1" i="1" dirty="0" err="1"/>
              <a:t>лікарськими</a:t>
            </a:r>
            <a:r>
              <a:rPr lang="ru-RU" sz="4200" b="1" i="1" dirty="0"/>
              <a:t> </a:t>
            </a:r>
            <a:r>
              <a:rPr lang="ru-RU" sz="4200" b="1" i="1" dirty="0" smtClean="0"/>
              <a:t>препаратами</a:t>
            </a:r>
            <a:endParaRPr lang="ru-RU" sz="4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96214"/>
            <a:ext cx="4079119" cy="222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622"/>
            <a:ext cx="3528392" cy="19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36504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При </a:t>
            </a:r>
            <a:r>
              <a:rPr lang="ru-RU" i="1" dirty="0" err="1" smtClean="0"/>
              <a:t>передозуванні</a:t>
            </a:r>
            <a:r>
              <a:rPr lang="ru-RU" i="1" dirty="0" smtClean="0"/>
              <a:t> </a:t>
            </a:r>
            <a:r>
              <a:rPr lang="ru-RU" i="1" dirty="0" err="1"/>
              <a:t>болезаспокійливих</a:t>
            </a:r>
            <a:r>
              <a:rPr lang="ru-RU" i="1" dirty="0"/>
              <a:t> і </a:t>
            </a:r>
            <a:r>
              <a:rPr lang="ru-RU" i="1" dirty="0" err="1"/>
              <a:t>жарознижуючих</a:t>
            </a:r>
            <a:r>
              <a:rPr lang="ru-RU" i="1" dirty="0"/>
              <a:t> </a:t>
            </a:r>
            <a:r>
              <a:rPr lang="ru-RU" i="1" dirty="0" err="1"/>
              <a:t>засобів</a:t>
            </a:r>
            <a:r>
              <a:rPr lang="ru-RU" i="1" dirty="0"/>
              <a:t> </a:t>
            </a:r>
            <a:r>
              <a:rPr lang="ru-RU" i="1" dirty="0" err="1"/>
              <a:t>відбувається</a:t>
            </a:r>
            <a:r>
              <a:rPr lang="ru-RU" i="1" dirty="0"/>
              <a:t> </a:t>
            </a:r>
            <a:r>
              <a:rPr lang="ru-RU" i="1" dirty="0" err="1"/>
              <a:t>порушення</a:t>
            </a:r>
            <a:r>
              <a:rPr lang="ru-RU" i="1" dirty="0"/>
              <a:t> </a:t>
            </a:r>
            <a:r>
              <a:rPr lang="ru-RU" i="1" dirty="0" err="1"/>
              <a:t>процесів</a:t>
            </a:r>
            <a:r>
              <a:rPr lang="ru-RU" i="1" dirty="0"/>
              <a:t> </a:t>
            </a:r>
            <a:r>
              <a:rPr lang="ru-RU" i="1" dirty="0" err="1"/>
              <a:t>гальмування</a:t>
            </a:r>
            <a:r>
              <a:rPr lang="ru-RU" i="1" dirty="0"/>
              <a:t> і </a:t>
            </a:r>
            <a:r>
              <a:rPr lang="ru-RU" i="1" dirty="0" err="1"/>
              <a:t>збудження</a:t>
            </a:r>
            <a:r>
              <a:rPr lang="ru-RU" i="1" dirty="0"/>
              <a:t> в </a:t>
            </a:r>
            <a:r>
              <a:rPr lang="ru-RU" i="1" dirty="0" err="1"/>
              <a:t>центральній</a:t>
            </a:r>
            <a:r>
              <a:rPr lang="ru-RU" i="1" dirty="0"/>
              <a:t> </a:t>
            </a:r>
            <a:r>
              <a:rPr lang="ru-RU" i="1" dirty="0" err="1"/>
              <a:t>нервовій</a:t>
            </a:r>
            <a:r>
              <a:rPr lang="ru-RU" i="1" dirty="0"/>
              <a:t> </a:t>
            </a:r>
            <a:r>
              <a:rPr lang="ru-RU" i="1" dirty="0" err="1"/>
              <a:t>системі</a:t>
            </a:r>
            <a:r>
              <a:rPr lang="ru-RU" i="1" dirty="0"/>
              <a:t>, парез </a:t>
            </a:r>
            <a:r>
              <a:rPr lang="ru-RU" i="1" dirty="0" err="1"/>
              <a:t>капілярів</a:t>
            </a:r>
            <a:r>
              <a:rPr lang="ru-RU" i="1" dirty="0"/>
              <a:t> і </a:t>
            </a:r>
            <a:r>
              <a:rPr lang="ru-RU" i="1" dirty="0" err="1"/>
              <a:t>посилена</a:t>
            </a:r>
            <a:r>
              <a:rPr lang="ru-RU" i="1" dirty="0"/>
              <a:t> </a:t>
            </a:r>
            <a:r>
              <a:rPr lang="ru-RU" i="1" dirty="0" err="1"/>
              <a:t>віддача</a:t>
            </a:r>
            <a:r>
              <a:rPr lang="ru-RU" i="1" dirty="0"/>
              <a:t> </a:t>
            </a:r>
            <a:r>
              <a:rPr lang="ru-RU" i="1" dirty="0" err="1"/>
              <a:t>тілом</a:t>
            </a:r>
            <a:r>
              <a:rPr lang="ru-RU" i="1" dirty="0"/>
              <a:t> тепла. 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супроводжується</a:t>
            </a:r>
            <a:r>
              <a:rPr lang="ru-RU" i="1" dirty="0"/>
              <a:t> </a:t>
            </a:r>
            <a:r>
              <a:rPr lang="ru-RU" i="1" dirty="0" err="1"/>
              <a:t>посиленим</a:t>
            </a:r>
            <a:r>
              <a:rPr lang="ru-RU" i="1" dirty="0"/>
              <a:t> </a:t>
            </a:r>
            <a:r>
              <a:rPr lang="ru-RU" i="1" dirty="0" err="1"/>
              <a:t>потовиділенням</a:t>
            </a:r>
            <a:r>
              <a:rPr lang="ru-RU" i="1" dirty="0"/>
              <a:t>, </a:t>
            </a:r>
            <a:r>
              <a:rPr lang="ru-RU" i="1" dirty="0" err="1"/>
              <a:t>розвитком</a:t>
            </a:r>
            <a:r>
              <a:rPr lang="ru-RU" i="1" dirty="0"/>
              <a:t> </a:t>
            </a:r>
            <a:r>
              <a:rPr lang="ru-RU" i="1" dirty="0" err="1"/>
              <a:t>слабкості</a:t>
            </a:r>
            <a:r>
              <a:rPr lang="ru-RU" i="1" dirty="0"/>
              <a:t>, </a:t>
            </a:r>
            <a:r>
              <a:rPr lang="ru-RU" i="1" dirty="0" err="1"/>
              <a:t>сонливості</a:t>
            </a:r>
            <a:r>
              <a:rPr lang="ru-RU" i="1" dirty="0"/>
              <a:t>, яка </a:t>
            </a:r>
            <a:r>
              <a:rPr lang="ru-RU" i="1" dirty="0" err="1"/>
              <a:t>може</a:t>
            </a:r>
            <a:r>
              <a:rPr lang="ru-RU" i="1" dirty="0"/>
              <a:t> перейти в </a:t>
            </a:r>
            <a:r>
              <a:rPr lang="ru-RU" i="1" dirty="0" err="1"/>
              <a:t>глибокий</a:t>
            </a:r>
            <a:r>
              <a:rPr lang="ru-RU" i="1" dirty="0"/>
              <a:t> сон і </a:t>
            </a:r>
            <a:r>
              <a:rPr lang="ru-RU" i="1" dirty="0" err="1"/>
              <a:t>навіть</a:t>
            </a:r>
            <a:r>
              <a:rPr lang="ru-RU" i="1" dirty="0"/>
              <a:t> в </a:t>
            </a:r>
            <a:r>
              <a:rPr lang="ru-RU" i="1" dirty="0" err="1"/>
              <a:t>несвідомий</a:t>
            </a:r>
            <a:r>
              <a:rPr lang="ru-RU" i="1" dirty="0"/>
              <a:t> стан, </a:t>
            </a:r>
            <a:r>
              <a:rPr lang="ru-RU" i="1" dirty="0" err="1"/>
              <a:t>іноді</a:t>
            </a:r>
            <a:r>
              <a:rPr lang="ru-RU" i="1" dirty="0"/>
              <a:t> з </a:t>
            </a:r>
            <a:r>
              <a:rPr lang="ru-RU" i="1" dirty="0" err="1"/>
              <a:t>порушенням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. </a:t>
            </a:r>
            <a:endParaRPr lang="ru-RU" i="1" dirty="0" smtClean="0"/>
          </a:p>
          <a:p>
            <a:r>
              <a:rPr lang="ru-RU" i="1" dirty="0" err="1"/>
              <a:t>Досить</a:t>
            </a:r>
            <a:r>
              <a:rPr lang="ru-RU" i="1" dirty="0"/>
              <a:t> часто 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розвиваються</a:t>
            </a:r>
            <a:r>
              <a:rPr lang="ru-RU" i="1" dirty="0"/>
              <a:t> при </a:t>
            </a:r>
            <a:r>
              <a:rPr lang="ru-RU" i="1" dirty="0" err="1"/>
              <a:t>передозуванні</a:t>
            </a:r>
            <a:r>
              <a:rPr lang="ru-RU" i="1" dirty="0"/>
              <a:t> </a:t>
            </a:r>
            <a:r>
              <a:rPr lang="ru-RU" i="1" dirty="0" err="1"/>
              <a:t>снодійних</a:t>
            </a:r>
            <a:r>
              <a:rPr lang="ru-RU" i="1" dirty="0"/>
              <a:t> </a:t>
            </a:r>
            <a:r>
              <a:rPr lang="ru-RU" i="1" dirty="0" err="1"/>
              <a:t>засобів</a:t>
            </a:r>
            <a:r>
              <a:rPr lang="ru-RU" i="1" dirty="0"/>
              <a:t> (</a:t>
            </a:r>
            <a:r>
              <a:rPr lang="ru-RU" i="1" dirty="0" err="1"/>
              <a:t>барбаміл</a:t>
            </a:r>
            <a:r>
              <a:rPr lang="ru-RU" i="1" dirty="0"/>
              <a:t>, </a:t>
            </a:r>
            <a:r>
              <a:rPr lang="ru-RU" i="1" dirty="0" err="1"/>
              <a:t>ноксирон</a:t>
            </a:r>
            <a:r>
              <a:rPr lang="ru-RU" i="1" dirty="0"/>
              <a:t>, </a:t>
            </a:r>
            <a:r>
              <a:rPr lang="ru-RU" i="1" dirty="0" err="1"/>
              <a:t>нембутал</a:t>
            </a:r>
            <a:r>
              <a:rPr lang="ru-RU" i="1" dirty="0"/>
              <a:t> та </a:t>
            </a:r>
            <a:r>
              <a:rPr lang="ru-RU" i="1" dirty="0" err="1"/>
              <a:t>ін</a:t>
            </a:r>
            <a:r>
              <a:rPr lang="ru-RU" i="1" dirty="0"/>
              <a:t>.) При </a:t>
            </a:r>
            <a:r>
              <a:rPr lang="ru-RU" i="1" dirty="0" err="1"/>
              <a:t>отруєнні</a:t>
            </a:r>
            <a:r>
              <a:rPr lang="ru-RU" i="1" dirty="0"/>
              <a:t> </a:t>
            </a:r>
            <a:r>
              <a:rPr lang="ru-RU" i="1" dirty="0" err="1"/>
              <a:t>спостерігається</a:t>
            </a:r>
            <a:r>
              <a:rPr lang="ru-RU" i="1" dirty="0"/>
              <a:t> </a:t>
            </a:r>
            <a:r>
              <a:rPr lang="ru-RU" i="1" dirty="0" err="1"/>
              <a:t>глибоке</a:t>
            </a:r>
            <a:r>
              <a:rPr lang="ru-RU" i="1" dirty="0"/>
              <a:t> </a:t>
            </a:r>
            <a:r>
              <a:rPr lang="ru-RU" i="1" dirty="0" err="1"/>
              <a:t>гальмування</a:t>
            </a:r>
            <a:r>
              <a:rPr lang="ru-RU" i="1" dirty="0"/>
              <a:t> </a:t>
            </a:r>
            <a:r>
              <a:rPr lang="ru-RU" i="1" dirty="0" err="1"/>
              <a:t>центральної</a:t>
            </a:r>
            <a:r>
              <a:rPr lang="ru-RU" i="1" dirty="0"/>
              <a:t> </a:t>
            </a:r>
            <a:r>
              <a:rPr lang="ru-RU" i="1" dirty="0" err="1"/>
              <a:t>нервової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сон переходить в </a:t>
            </a:r>
            <a:r>
              <a:rPr lang="ru-RU" i="1" dirty="0" err="1"/>
              <a:t>несвідомий</a:t>
            </a:r>
            <a:r>
              <a:rPr lang="ru-RU" i="1" dirty="0"/>
              <a:t> стан з </a:t>
            </a:r>
            <a:r>
              <a:rPr lang="ru-RU" i="1" dirty="0" err="1"/>
              <a:t>наступним</a:t>
            </a:r>
            <a:r>
              <a:rPr lang="ru-RU" i="1" dirty="0"/>
              <a:t> </a:t>
            </a:r>
            <a:r>
              <a:rPr lang="ru-RU" i="1" dirty="0" err="1"/>
              <a:t>паралічем</a:t>
            </a:r>
            <a:r>
              <a:rPr lang="ru-RU" i="1" dirty="0"/>
              <a:t> </a:t>
            </a:r>
            <a:r>
              <a:rPr lang="ru-RU" i="1" dirty="0" err="1"/>
              <a:t>дихального</a:t>
            </a:r>
            <a:r>
              <a:rPr lang="ru-RU" i="1" dirty="0"/>
              <a:t> центру. </a:t>
            </a:r>
            <a:r>
              <a:rPr lang="ru-RU" i="1" dirty="0" err="1"/>
              <a:t>Хворі</a:t>
            </a:r>
            <a:r>
              <a:rPr lang="ru-RU" i="1" dirty="0"/>
              <a:t> </a:t>
            </a:r>
            <a:r>
              <a:rPr lang="ru-RU" i="1" dirty="0" err="1"/>
              <a:t>бліді</a:t>
            </a:r>
            <a:r>
              <a:rPr lang="ru-RU" i="1" dirty="0"/>
              <a:t>,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поверхневе</a:t>
            </a:r>
            <a:r>
              <a:rPr lang="ru-RU" i="1" dirty="0"/>
              <a:t> і </a:t>
            </a:r>
            <a:r>
              <a:rPr lang="ru-RU" i="1" dirty="0" err="1"/>
              <a:t>рідкісне</a:t>
            </a:r>
            <a:r>
              <a:rPr lang="ru-RU" i="1" dirty="0"/>
              <a:t>, </a:t>
            </a:r>
            <a:r>
              <a:rPr lang="ru-RU" i="1" dirty="0" err="1"/>
              <a:t>неритмічне</a:t>
            </a:r>
            <a:r>
              <a:rPr lang="ru-RU" i="1" dirty="0"/>
              <a:t>, часто </a:t>
            </a:r>
            <a:r>
              <a:rPr lang="ru-RU" i="1" dirty="0" err="1"/>
              <a:t>хрипить</a:t>
            </a:r>
            <a:r>
              <a:rPr lang="ru-RU" i="1" dirty="0"/>
              <a:t>, </a:t>
            </a:r>
            <a:r>
              <a:rPr lang="ru-RU" i="1" dirty="0" err="1"/>
              <a:t>клекотіло</a:t>
            </a:r>
            <a:r>
              <a:rPr lang="ru-RU" i="1" dirty="0"/>
              <a:t>. 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363758"/>
          </a:xfrm>
        </p:spPr>
        <p:txBody>
          <a:bodyPr/>
          <a:lstStyle/>
          <a:p>
            <a:r>
              <a:rPr lang="ru-RU" sz="4300" b="1" i="1" dirty="0" err="1"/>
              <a:t>Отруєння</a:t>
            </a:r>
            <a:r>
              <a:rPr lang="ru-RU" sz="4300" b="1" i="1" dirty="0"/>
              <a:t> </a:t>
            </a:r>
            <a:r>
              <a:rPr lang="ru-RU" sz="4300" b="1" i="1" dirty="0" err="1"/>
              <a:t>лікарськими</a:t>
            </a:r>
            <a:r>
              <a:rPr lang="ru-RU" sz="4300" b="1" i="1" dirty="0"/>
              <a:t> </a:t>
            </a:r>
            <a:r>
              <a:rPr lang="ru-RU" sz="4300" b="1" i="1" dirty="0" smtClean="0"/>
              <a:t>препаратами. </a:t>
            </a:r>
            <a:r>
              <a:rPr lang="ru-RU" sz="4300" b="1" i="1" dirty="0" err="1" smtClean="0"/>
              <a:t>Симптоми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439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При </a:t>
            </a:r>
            <a:r>
              <a:rPr lang="ru-RU" b="1" i="1" dirty="0" err="1" smtClean="0"/>
              <a:t>передозуванні</a:t>
            </a:r>
            <a:r>
              <a:rPr lang="ru-RU" b="1" i="1" dirty="0" smtClean="0"/>
              <a:t> </a:t>
            </a:r>
            <a:r>
              <a:rPr lang="ru-RU" b="1" i="1" dirty="0" err="1"/>
              <a:t>болезаспокійливих</a:t>
            </a:r>
            <a:r>
              <a:rPr lang="ru-RU" b="1" i="1" dirty="0"/>
              <a:t> і </a:t>
            </a:r>
            <a:r>
              <a:rPr lang="ru-RU" b="1" i="1" dirty="0" err="1"/>
              <a:t>жарознижуючих</a:t>
            </a:r>
            <a:r>
              <a:rPr lang="ru-RU" b="1" i="1" dirty="0"/>
              <a:t> </a:t>
            </a:r>
            <a:r>
              <a:rPr lang="ru-RU" b="1" i="1" dirty="0" err="1"/>
              <a:t>засобів</a:t>
            </a:r>
            <a:r>
              <a:rPr lang="ru-RU" b="1" i="1" dirty="0"/>
              <a:t> 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i="1" dirty="0" err="1"/>
              <a:t>Потерпілий</a:t>
            </a:r>
            <a:r>
              <a:rPr lang="ru-RU" i="1" dirty="0"/>
              <a:t> повинен бути </a:t>
            </a:r>
            <a:r>
              <a:rPr lang="ru-RU" i="1" dirty="0" err="1"/>
              <a:t>негайно</a:t>
            </a:r>
            <a:r>
              <a:rPr lang="ru-RU" i="1" dirty="0"/>
              <a:t> доставлений до </a:t>
            </a:r>
            <a:r>
              <a:rPr lang="ru-RU" i="1" dirty="0" err="1"/>
              <a:t>лікувального</a:t>
            </a:r>
            <a:r>
              <a:rPr lang="ru-RU" i="1" dirty="0"/>
              <a:t> закладу. При </a:t>
            </a:r>
            <a:r>
              <a:rPr lang="ru-RU" i="1" dirty="0" err="1"/>
              <a:t>порушенні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 і </a:t>
            </a:r>
            <a:r>
              <a:rPr lang="ru-RU" i="1" dirty="0" err="1"/>
              <a:t>серцевої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проводити</a:t>
            </a:r>
            <a:r>
              <a:rPr lang="ru-RU" i="1" dirty="0"/>
              <a:t> </a:t>
            </a:r>
            <a:r>
              <a:rPr lang="ru-RU" i="1" dirty="0" err="1"/>
              <a:t>реанімаційні</a:t>
            </a:r>
            <a:r>
              <a:rPr lang="ru-RU" i="1" dirty="0"/>
              <a:t> заходи</a:t>
            </a:r>
            <a:r>
              <a:rPr lang="ru-RU" i="1" dirty="0" smtClean="0"/>
              <a:t>.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ри </a:t>
            </a:r>
            <a:r>
              <a:rPr lang="ru-RU" b="1" i="1" dirty="0" err="1"/>
              <a:t>передозуванні</a:t>
            </a:r>
            <a:r>
              <a:rPr lang="ru-RU" b="1" i="1" dirty="0"/>
              <a:t> </a:t>
            </a:r>
            <a:r>
              <a:rPr lang="ru-RU" b="1" i="1" dirty="0" err="1"/>
              <a:t>снодійних</a:t>
            </a:r>
            <a:r>
              <a:rPr lang="ru-RU" b="1" i="1" dirty="0"/>
              <a:t> </a:t>
            </a:r>
            <a:r>
              <a:rPr lang="ru-RU" b="1" i="1" dirty="0" err="1" smtClean="0"/>
              <a:t>засобів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i="1" dirty="0"/>
              <a:t>При </a:t>
            </a:r>
            <a:r>
              <a:rPr lang="ru-RU" i="1" dirty="0" err="1"/>
              <a:t>збереженій</a:t>
            </a:r>
            <a:r>
              <a:rPr lang="ru-RU" i="1" dirty="0"/>
              <a:t> </a:t>
            </a:r>
            <a:r>
              <a:rPr lang="ru-RU" i="1" dirty="0" err="1"/>
              <a:t>свідомості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промити</a:t>
            </a:r>
            <a:r>
              <a:rPr lang="ru-RU" i="1" dirty="0"/>
              <a:t> </a:t>
            </a:r>
            <a:r>
              <a:rPr lang="ru-RU" i="1" dirty="0" err="1"/>
              <a:t>шлунок</a:t>
            </a:r>
            <a:r>
              <a:rPr lang="ru-RU" i="1" dirty="0"/>
              <a:t>, </a:t>
            </a:r>
            <a:r>
              <a:rPr lang="ru-RU" i="1" dirty="0" err="1"/>
              <a:t>викликати</a:t>
            </a:r>
            <a:r>
              <a:rPr lang="ru-RU" i="1" dirty="0"/>
              <a:t> </a:t>
            </a:r>
            <a:r>
              <a:rPr lang="ru-RU" i="1" dirty="0" err="1"/>
              <a:t>активну</a:t>
            </a:r>
            <a:r>
              <a:rPr lang="ru-RU" i="1" dirty="0"/>
              <a:t> </a:t>
            </a:r>
            <a:r>
              <a:rPr lang="ru-RU" i="1" dirty="0" err="1"/>
              <a:t>блювоту</a:t>
            </a:r>
            <a:r>
              <a:rPr lang="ru-RU" i="1" dirty="0"/>
              <a:t>. У </a:t>
            </a:r>
            <a:r>
              <a:rPr lang="ru-RU" i="1" dirty="0" err="1"/>
              <a:t>разі</a:t>
            </a:r>
            <a:r>
              <a:rPr lang="ru-RU" i="1" dirty="0"/>
              <a:t> </a:t>
            </a:r>
            <a:r>
              <a:rPr lang="ru-RU" i="1" dirty="0" err="1"/>
              <a:t>порушення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 показано </a:t>
            </a:r>
            <a:r>
              <a:rPr lang="ru-RU" i="1" dirty="0" err="1"/>
              <a:t>штучне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. 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36904" cy="1054250"/>
          </a:xfrm>
        </p:spPr>
        <p:txBody>
          <a:bodyPr/>
          <a:lstStyle/>
          <a:p>
            <a:r>
              <a:rPr lang="ru-RU" sz="4000" b="1" i="1" dirty="0" err="1"/>
              <a:t>Отруєння</a:t>
            </a:r>
            <a:r>
              <a:rPr lang="ru-RU" sz="4000" b="1" i="1" dirty="0"/>
              <a:t> </a:t>
            </a:r>
            <a:r>
              <a:rPr lang="ru-RU" sz="4000" b="1" i="1" dirty="0" err="1"/>
              <a:t>лікарськими</a:t>
            </a:r>
            <a:r>
              <a:rPr lang="ru-RU" sz="4000" b="1" i="1" dirty="0"/>
              <a:t> </a:t>
            </a:r>
            <a:r>
              <a:rPr lang="ru-RU" sz="4000" b="1" i="1" dirty="0" smtClean="0"/>
              <a:t>препаратами.</a:t>
            </a:r>
            <a:r>
              <a:rPr lang="ru-RU" sz="4000" b="1" i="1" dirty="0"/>
              <a:t> Перша </a:t>
            </a:r>
            <a:r>
              <a:rPr lang="ru-RU" sz="4000" b="1" i="1" dirty="0" err="1"/>
              <a:t>допомога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48347"/>
            <a:ext cx="8208912" cy="3877815"/>
          </a:xfrm>
        </p:spPr>
        <p:txBody>
          <a:bodyPr/>
          <a:lstStyle/>
          <a:p>
            <a:r>
              <a:rPr lang="ru-RU" i="1" dirty="0"/>
              <a:t>При </a:t>
            </a:r>
            <a:r>
              <a:rPr lang="ru-RU" i="1" dirty="0" err="1"/>
              <a:t>отруєннях</a:t>
            </a:r>
            <a:r>
              <a:rPr lang="ru-RU" i="1" dirty="0"/>
              <a:t> наркотиками </a:t>
            </a:r>
            <a:r>
              <a:rPr lang="ru-RU" i="1" dirty="0" err="1"/>
              <a:t>виникають</a:t>
            </a:r>
            <a:r>
              <a:rPr lang="ru-RU" i="1" dirty="0"/>
              <a:t> </a:t>
            </a:r>
            <a:r>
              <a:rPr lang="ru-RU" i="1" dirty="0" err="1"/>
              <a:t>запаморочення</a:t>
            </a:r>
            <a:r>
              <a:rPr lang="ru-RU" i="1" dirty="0"/>
              <a:t>, </a:t>
            </a:r>
            <a:r>
              <a:rPr lang="ru-RU" i="1" dirty="0" err="1" smtClean="0"/>
              <a:t>нудота</a:t>
            </a:r>
            <a:r>
              <a:rPr lang="ru-RU" i="1" dirty="0" err="1"/>
              <a:t>,</a:t>
            </a:r>
            <a:r>
              <a:rPr lang="ru-RU" i="1" dirty="0" err="1" smtClean="0"/>
              <a:t>блювота</a:t>
            </a:r>
            <a:r>
              <a:rPr lang="ru-RU" i="1" dirty="0"/>
              <a:t>, </a:t>
            </a:r>
            <a:r>
              <a:rPr lang="ru-RU" i="1" dirty="0" err="1"/>
              <a:t>слабкість</a:t>
            </a:r>
            <a:r>
              <a:rPr lang="ru-RU" i="1" dirty="0"/>
              <a:t>, </a:t>
            </a:r>
            <a:r>
              <a:rPr lang="ru-RU" i="1" dirty="0" err="1"/>
              <a:t>сонливість</a:t>
            </a:r>
            <a:r>
              <a:rPr lang="ru-RU" i="1" dirty="0"/>
              <a:t>. При </a:t>
            </a:r>
            <a:r>
              <a:rPr lang="ru-RU" i="1" dirty="0" err="1"/>
              <a:t>значних</a:t>
            </a:r>
            <a:r>
              <a:rPr lang="ru-RU" i="1" dirty="0"/>
              <a:t> </a:t>
            </a:r>
            <a:r>
              <a:rPr lang="ru-RU" i="1" dirty="0" err="1"/>
              <a:t>передозуваннях</a:t>
            </a:r>
            <a:r>
              <a:rPr lang="ru-RU" i="1" dirty="0"/>
              <a:t> </a:t>
            </a:r>
            <a:r>
              <a:rPr lang="ru-RU" i="1" dirty="0" err="1"/>
              <a:t>розвиваються</a:t>
            </a:r>
            <a:r>
              <a:rPr lang="ru-RU" i="1" dirty="0"/>
              <a:t> </a:t>
            </a:r>
            <a:r>
              <a:rPr lang="ru-RU" i="1" dirty="0" err="1"/>
              <a:t>глибокий</a:t>
            </a:r>
            <a:r>
              <a:rPr lang="ru-RU" i="1" dirty="0"/>
              <a:t> сон, </a:t>
            </a:r>
            <a:r>
              <a:rPr lang="ru-RU" i="1" dirty="0" err="1" smtClean="0"/>
              <a:t>несвідомий</a:t>
            </a:r>
            <a:r>
              <a:rPr lang="ru-RU" i="1" dirty="0" smtClean="0"/>
              <a:t> стан,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закінчується</a:t>
            </a:r>
            <a:r>
              <a:rPr lang="ru-RU" i="1" dirty="0" smtClean="0"/>
              <a:t> </a:t>
            </a:r>
            <a:r>
              <a:rPr lang="ru-RU" i="1" dirty="0" err="1"/>
              <a:t>паралічем</a:t>
            </a:r>
            <a:r>
              <a:rPr lang="ru-RU" i="1" dirty="0"/>
              <a:t> </a:t>
            </a:r>
            <a:r>
              <a:rPr lang="ru-RU" i="1" dirty="0" err="1"/>
              <a:t>дихального</a:t>
            </a:r>
            <a:r>
              <a:rPr lang="ru-RU" i="1" dirty="0"/>
              <a:t> центру і центру </a:t>
            </a:r>
            <a:r>
              <a:rPr lang="ru-RU" i="1" dirty="0" err="1"/>
              <a:t>кровообігу</a:t>
            </a:r>
            <a:r>
              <a:rPr lang="ru-RU" i="1" dirty="0"/>
              <a:t>. </a:t>
            </a:r>
            <a:r>
              <a:rPr lang="ru-RU" i="1" dirty="0" err="1"/>
              <a:t>Хворий</a:t>
            </a:r>
            <a:r>
              <a:rPr lang="ru-RU" i="1" dirty="0"/>
              <a:t> </a:t>
            </a:r>
            <a:r>
              <a:rPr lang="ru-RU" i="1" dirty="0" err="1"/>
              <a:t>блідий</a:t>
            </a:r>
            <a:r>
              <a:rPr lang="ru-RU" i="1" dirty="0"/>
              <a:t>, </a:t>
            </a:r>
            <a:r>
              <a:rPr lang="ru-RU" i="1" dirty="0" err="1"/>
              <a:t>спостерігається</a:t>
            </a:r>
            <a:r>
              <a:rPr lang="ru-RU" i="1" dirty="0"/>
              <a:t> </a:t>
            </a:r>
            <a:r>
              <a:rPr lang="ru-RU" i="1" dirty="0" err="1"/>
              <a:t>ціаноз</a:t>
            </a:r>
            <a:r>
              <a:rPr lang="ru-RU" i="1" dirty="0"/>
              <a:t> губ,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неправильне</a:t>
            </a:r>
            <a:r>
              <a:rPr lang="ru-RU" i="1" dirty="0"/>
              <a:t>, </a:t>
            </a:r>
            <a:r>
              <a:rPr lang="ru-RU" i="1" dirty="0" err="1"/>
              <a:t>зіниці</a:t>
            </a:r>
            <a:r>
              <a:rPr lang="ru-RU" i="1" dirty="0"/>
              <a:t> </a:t>
            </a:r>
            <a:r>
              <a:rPr lang="ru-RU" i="1" dirty="0" err="1"/>
              <a:t>різко</a:t>
            </a:r>
            <a:r>
              <a:rPr lang="ru-RU" i="1" dirty="0"/>
              <a:t> </a:t>
            </a:r>
            <a:r>
              <a:rPr lang="ru-RU" i="1" dirty="0" err="1"/>
              <a:t>звужені</a:t>
            </a:r>
            <a:r>
              <a:rPr lang="ru-RU" i="1" dirty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054250"/>
          </a:xfrm>
        </p:spPr>
        <p:txBody>
          <a:bodyPr/>
          <a:lstStyle/>
          <a:p>
            <a:r>
              <a:rPr lang="ru-RU" sz="4800" b="1" i="1" dirty="0" err="1" smtClean="0"/>
              <a:t>Отруєння</a:t>
            </a:r>
            <a:r>
              <a:rPr lang="ru-RU" sz="4800" b="1" i="1" dirty="0" smtClean="0"/>
              <a:t> наркотиками.</a:t>
            </a:r>
            <a:br>
              <a:rPr lang="ru-RU" sz="4800" b="1" i="1" dirty="0" smtClean="0"/>
            </a:br>
            <a:r>
              <a:rPr lang="ru-RU" sz="4800" b="1" i="1" dirty="0" err="1" smtClean="0"/>
              <a:t>Симптоми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6" y="4527868"/>
            <a:ext cx="1800200" cy="2153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08" y="4597002"/>
            <a:ext cx="3393883" cy="20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Перша </a:t>
            </a:r>
            <a:r>
              <a:rPr lang="ru-RU" i="1" dirty="0" err="1"/>
              <a:t>допомога</a:t>
            </a:r>
            <a:r>
              <a:rPr lang="ru-RU" i="1" dirty="0"/>
              <a:t> </a:t>
            </a:r>
            <a:r>
              <a:rPr lang="ru-RU" i="1" dirty="0" err="1"/>
              <a:t>полягає</a:t>
            </a:r>
            <a:r>
              <a:rPr lang="ru-RU" i="1" dirty="0"/>
              <a:t> в </a:t>
            </a:r>
            <a:r>
              <a:rPr lang="ru-RU" i="1" dirty="0" err="1"/>
              <a:t>якнайшвидшій</a:t>
            </a:r>
            <a:r>
              <a:rPr lang="ru-RU" i="1" dirty="0"/>
              <a:t> </a:t>
            </a:r>
            <a:r>
              <a:rPr lang="ru-RU" i="1" dirty="0" err="1"/>
              <a:t>доставці</a:t>
            </a:r>
            <a:r>
              <a:rPr lang="ru-RU" i="1" dirty="0"/>
              <a:t> </a:t>
            </a:r>
            <a:r>
              <a:rPr lang="ru-RU" i="1" dirty="0" err="1"/>
              <a:t>потерпілого</a:t>
            </a:r>
            <a:r>
              <a:rPr lang="ru-RU" i="1" dirty="0"/>
              <a:t> до </a:t>
            </a:r>
            <a:r>
              <a:rPr lang="ru-RU" i="1" dirty="0" err="1"/>
              <a:t>лікувальної</a:t>
            </a:r>
            <a:r>
              <a:rPr lang="ru-RU" i="1" dirty="0"/>
              <a:t> установи. При </a:t>
            </a:r>
            <a:r>
              <a:rPr lang="ru-RU" i="1" dirty="0" err="1"/>
              <a:t>зупинці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 і </a:t>
            </a:r>
            <a:r>
              <a:rPr lang="ru-RU" i="1" dirty="0" err="1"/>
              <a:t>кровообігу</a:t>
            </a:r>
            <a:r>
              <a:rPr lang="ru-RU" i="1" dirty="0"/>
              <a:t> </a:t>
            </a:r>
            <a:r>
              <a:rPr lang="ru-RU" i="1" dirty="0" err="1"/>
              <a:t>проводять</a:t>
            </a:r>
            <a:r>
              <a:rPr lang="ru-RU" i="1" dirty="0"/>
              <a:t> </a:t>
            </a:r>
            <a:r>
              <a:rPr lang="ru-RU" i="1" dirty="0" err="1"/>
              <a:t>реанімаційні</a:t>
            </a:r>
            <a:r>
              <a:rPr lang="ru-RU" i="1" dirty="0"/>
              <a:t> заходи.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9073008" cy="1054250"/>
          </a:xfrm>
        </p:spPr>
        <p:txBody>
          <a:bodyPr/>
          <a:lstStyle/>
          <a:p>
            <a:r>
              <a:rPr lang="ru-RU" sz="4800" b="1" i="1" dirty="0" err="1"/>
              <a:t>Отруєння</a:t>
            </a:r>
            <a:r>
              <a:rPr lang="ru-RU" sz="4800" b="1" i="1" dirty="0"/>
              <a:t> </a:t>
            </a:r>
            <a:r>
              <a:rPr lang="ru-RU" sz="4800" b="1" i="1" dirty="0" smtClean="0"/>
              <a:t>наркотиками.</a:t>
            </a:r>
            <a:br>
              <a:rPr lang="ru-RU" sz="4800" b="1" i="1" dirty="0" smtClean="0"/>
            </a:br>
            <a:r>
              <a:rPr lang="ru-RU" sz="4800" b="1" i="1" dirty="0" smtClean="0"/>
              <a:t>Перша </a:t>
            </a:r>
            <a:r>
              <a:rPr lang="ru-RU" sz="4800" b="1" i="1" dirty="0" err="1" smtClean="0"/>
              <a:t>допомога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10634"/>
            <a:ext cx="2376264" cy="238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9571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73537"/>
            <a:ext cx="9144000" cy="3877815"/>
          </a:xfrm>
        </p:spPr>
        <p:txBody>
          <a:bodyPr>
            <a:normAutofit/>
          </a:bodyPr>
          <a:lstStyle/>
          <a:p>
            <a:r>
              <a:rPr lang="ru-RU" i="1" dirty="0"/>
              <a:t>При </a:t>
            </a:r>
            <a:r>
              <a:rPr lang="ru-RU" i="1" dirty="0" err="1"/>
              <a:t>прийомі</a:t>
            </a:r>
            <a:r>
              <a:rPr lang="ru-RU" i="1" dirty="0"/>
              <a:t> </a:t>
            </a:r>
            <a:r>
              <a:rPr lang="ru-RU" i="1" dirty="0" err="1"/>
              <a:t>значних</a:t>
            </a:r>
            <a:r>
              <a:rPr lang="ru-RU" i="1" dirty="0"/>
              <a:t> (</a:t>
            </a:r>
            <a:r>
              <a:rPr lang="ru-RU" i="1" dirty="0" err="1"/>
              <a:t>токсичних</a:t>
            </a:r>
            <a:r>
              <a:rPr lang="ru-RU" i="1" dirty="0"/>
              <a:t>) </a:t>
            </a:r>
            <a:r>
              <a:rPr lang="ru-RU" i="1" dirty="0" err="1"/>
              <a:t>кількостей</a:t>
            </a:r>
            <a:r>
              <a:rPr lang="ru-RU" i="1" dirty="0"/>
              <a:t> алкоголю </a:t>
            </a:r>
            <a:r>
              <a:rPr lang="ru-RU" i="1" dirty="0" err="1"/>
              <a:t>можливо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смертельне</a:t>
            </a:r>
            <a:r>
              <a:rPr lang="ru-RU" i="1" dirty="0"/>
              <a:t> </a:t>
            </a:r>
            <a:r>
              <a:rPr lang="ru-RU" i="1" dirty="0" err="1"/>
              <a:t>отруєння</a:t>
            </a:r>
            <a:r>
              <a:rPr lang="ru-RU" i="1" dirty="0"/>
              <a:t>. Алкоголь </a:t>
            </a:r>
            <a:r>
              <a:rPr lang="ru-RU" i="1" dirty="0" err="1"/>
              <a:t>робить</a:t>
            </a:r>
            <a:r>
              <a:rPr lang="ru-RU" i="1" dirty="0"/>
              <a:t> </a:t>
            </a:r>
            <a:r>
              <a:rPr lang="ru-RU" i="1" dirty="0" err="1"/>
              <a:t>вплив</a:t>
            </a:r>
            <a:r>
              <a:rPr lang="ru-RU" i="1" dirty="0"/>
              <a:t> на </a:t>
            </a:r>
            <a:r>
              <a:rPr lang="ru-RU" i="1" dirty="0" err="1"/>
              <a:t>серце</a:t>
            </a:r>
            <a:r>
              <a:rPr lang="ru-RU" i="1" dirty="0"/>
              <a:t>, </a:t>
            </a:r>
            <a:r>
              <a:rPr lang="ru-RU" i="1" dirty="0" err="1"/>
              <a:t>судини</a:t>
            </a:r>
            <a:r>
              <a:rPr lang="ru-RU" i="1" dirty="0"/>
              <a:t>, </a:t>
            </a:r>
            <a:r>
              <a:rPr lang="ru-RU" i="1" dirty="0" err="1"/>
              <a:t>шлунково-кишковий</a:t>
            </a:r>
            <a:r>
              <a:rPr lang="ru-RU" i="1" dirty="0"/>
              <a:t> тракт, </a:t>
            </a:r>
            <a:r>
              <a:rPr lang="ru-RU" i="1" dirty="0" err="1"/>
              <a:t>печінку</a:t>
            </a:r>
            <a:r>
              <a:rPr lang="ru-RU" i="1" dirty="0"/>
              <a:t>, </a:t>
            </a:r>
            <a:r>
              <a:rPr lang="ru-RU" i="1" dirty="0" err="1"/>
              <a:t>нирки.Основний</a:t>
            </a:r>
            <a:r>
              <a:rPr lang="ru-RU" i="1" dirty="0"/>
              <a:t> </a:t>
            </a:r>
            <a:r>
              <a:rPr lang="ru-RU" i="1" dirty="0" err="1"/>
              <a:t>вплив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робить</a:t>
            </a:r>
            <a:r>
              <a:rPr lang="ru-RU" i="1" dirty="0"/>
              <a:t> на </a:t>
            </a:r>
            <a:r>
              <a:rPr lang="ru-RU" i="1" dirty="0" err="1"/>
              <a:t>головний</a:t>
            </a:r>
            <a:r>
              <a:rPr lang="ru-RU" i="1" dirty="0"/>
              <a:t> </a:t>
            </a:r>
            <a:r>
              <a:rPr lang="ru-RU" i="1" dirty="0" err="1"/>
              <a:t>мозок</a:t>
            </a:r>
            <a:r>
              <a:rPr lang="ru-RU" i="1" dirty="0"/>
              <a:t>. При </a:t>
            </a:r>
            <a:r>
              <a:rPr lang="ru-RU" i="1" dirty="0" err="1"/>
              <a:t>важкого</a:t>
            </a:r>
            <a:r>
              <a:rPr lang="ru-RU" i="1" dirty="0"/>
              <a:t> </a:t>
            </a:r>
            <a:r>
              <a:rPr lang="ru-RU" i="1" dirty="0" err="1"/>
              <a:t>ступеня</a:t>
            </a:r>
            <a:r>
              <a:rPr lang="ru-RU" i="1" dirty="0"/>
              <a:t> </a:t>
            </a:r>
            <a:r>
              <a:rPr lang="ru-RU" i="1" dirty="0" err="1"/>
              <a:t>сп'яніння</a:t>
            </a:r>
            <a:r>
              <a:rPr lang="ru-RU" i="1" dirty="0"/>
              <a:t> </a:t>
            </a:r>
            <a:r>
              <a:rPr lang="ru-RU" i="1" dirty="0" err="1"/>
              <a:t>людина</a:t>
            </a:r>
            <a:r>
              <a:rPr lang="ru-RU" i="1" dirty="0"/>
              <a:t> </a:t>
            </a:r>
            <a:r>
              <a:rPr lang="ru-RU" i="1" dirty="0" err="1"/>
              <a:t>засинає</a:t>
            </a:r>
            <a:r>
              <a:rPr lang="ru-RU" i="1" dirty="0"/>
              <a:t>, </a:t>
            </a:r>
            <a:r>
              <a:rPr lang="ru-RU" i="1" dirty="0" err="1"/>
              <a:t>потім</a:t>
            </a:r>
            <a:r>
              <a:rPr lang="ru-RU" i="1" dirty="0"/>
              <a:t> сон </a:t>
            </a:r>
            <a:r>
              <a:rPr lang="ru-RU" i="1" dirty="0" err="1"/>
              <a:t>переходь</a:t>
            </a:r>
            <a:r>
              <a:rPr lang="ru-RU" i="1" dirty="0"/>
              <a:t> в </a:t>
            </a:r>
            <a:r>
              <a:rPr lang="ru-RU" i="1" dirty="0" err="1"/>
              <a:t>несвідомий</a:t>
            </a:r>
            <a:r>
              <a:rPr lang="ru-RU" i="1" dirty="0"/>
              <a:t> стан. Часто </a:t>
            </a:r>
            <a:r>
              <a:rPr lang="ru-RU" i="1" dirty="0" err="1"/>
              <a:t>спостерігаються</a:t>
            </a:r>
            <a:r>
              <a:rPr lang="ru-RU" i="1" dirty="0"/>
              <a:t> </a:t>
            </a:r>
            <a:r>
              <a:rPr lang="ru-RU" i="1" dirty="0" err="1"/>
              <a:t>блювота</a:t>
            </a:r>
            <a:r>
              <a:rPr lang="ru-RU" i="1" dirty="0"/>
              <a:t>, </a:t>
            </a:r>
            <a:r>
              <a:rPr lang="ru-RU" i="1" dirty="0" err="1"/>
              <a:t>мимовільне</a:t>
            </a:r>
            <a:r>
              <a:rPr lang="ru-RU" i="1" dirty="0"/>
              <a:t> </a:t>
            </a:r>
            <a:r>
              <a:rPr lang="ru-RU" i="1" dirty="0" err="1"/>
              <a:t>сечовиділення</a:t>
            </a:r>
            <a:r>
              <a:rPr lang="ru-RU" i="1" dirty="0"/>
              <a:t>. </a:t>
            </a:r>
            <a:r>
              <a:rPr lang="ru-RU" i="1" dirty="0" err="1"/>
              <a:t>Різко</a:t>
            </a:r>
            <a:r>
              <a:rPr lang="ru-RU" i="1" dirty="0"/>
              <a:t> </a:t>
            </a:r>
            <a:r>
              <a:rPr lang="ru-RU" i="1" dirty="0" err="1" smtClean="0"/>
              <a:t>пригнічується</a:t>
            </a:r>
            <a:r>
              <a:rPr lang="ru-RU" i="1" dirty="0"/>
              <a:t> </a:t>
            </a:r>
            <a:r>
              <a:rPr lang="ru-RU" i="1" dirty="0" err="1" smtClean="0"/>
              <a:t>дихальний</a:t>
            </a:r>
            <a:r>
              <a:rPr lang="ru-RU" i="1" dirty="0" smtClean="0"/>
              <a:t> центр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проявляється</a:t>
            </a:r>
            <a:r>
              <a:rPr lang="ru-RU" i="1" dirty="0"/>
              <a:t> </a:t>
            </a:r>
            <a:r>
              <a:rPr lang="ru-RU" i="1" dirty="0" err="1" smtClean="0"/>
              <a:t>рідким</a:t>
            </a:r>
            <a:r>
              <a:rPr lang="ru-RU" i="1" dirty="0" smtClean="0"/>
              <a:t> </a:t>
            </a:r>
            <a:r>
              <a:rPr lang="ru-RU" i="1" dirty="0" err="1"/>
              <a:t>неритмічним</a:t>
            </a:r>
            <a:r>
              <a:rPr lang="ru-RU" i="1" dirty="0"/>
              <a:t> </a:t>
            </a:r>
            <a:r>
              <a:rPr lang="ru-RU" i="1" dirty="0" err="1"/>
              <a:t>диханням</a:t>
            </a:r>
            <a:r>
              <a:rPr lang="ru-RU" i="1" dirty="0"/>
              <a:t>. При </a:t>
            </a:r>
            <a:r>
              <a:rPr lang="ru-RU" i="1" dirty="0" err="1"/>
              <a:t>паралічі</a:t>
            </a:r>
            <a:r>
              <a:rPr lang="ru-RU" i="1" dirty="0"/>
              <a:t> центру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настає</a:t>
            </a:r>
            <a:r>
              <a:rPr lang="ru-RU" i="1" dirty="0"/>
              <a:t> смерть. 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054250"/>
          </a:xfrm>
        </p:spPr>
        <p:txBody>
          <a:bodyPr/>
          <a:lstStyle/>
          <a:p>
            <a:r>
              <a:rPr lang="uk-UA" b="1" i="1" dirty="0" smtClean="0"/>
              <a:t>Види отруєнь:</a:t>
            </a:r>
            <a:br>
              <a:rPr lang="uk-UA" b="1" i="1" dirty="0" smtClean="0"/>
            </a:br>
            <a:r>
              <a:rPr lang="uk-UA" b="1" i="1" dirty="0" smtClean="0"/>
              <a:t>Отруєння алкоголем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29200"/>
            <a:ext cx="3168352" cy="1481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69"/>
            <a:ext cx="3168352" cy="12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 за все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свіжого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(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, </a:t>
            </a:r>
            <a:r>
              <a:rPr lang="ru-RU" dirty="0" err="1"/>
              <a:t>винести</a:t>
            </a:r>
            <a:r>
              <a:rPr lang="ru-RU" dirty="0"/>
              <a:t> </a:t>
            </a:r>
            <a:r>
              <a:rPr lang="ru-RU" dirty="0" err="1" smtClean="0"/>
              <a:t>отруєного</a:t>
            </a:r>
            <a:r>
              <a:rPr lang="ru-RU" dirty="0" smtClean="0"/>
              <a:t> на </a:t>
            </a:r>
            <a:r>
              <a:rPr lang="ru-RU" dirty="0" err="1"/>
              <a:t>вулицю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блювоту</a:t>
            </a:r>
            <a:r>
              <a:rPr lang="ru-RU" dirty="0"/>
              <a:t> шляхом «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промивань</a:t>
            </a:r>
            <a:r>
              <a:rPr lang="ru-RU" dirty="0"/>
              <a:t>», при </a:t>
            </a:r>
            <a:r>
              <a:rPr lang="ru-RU" dirty="0" err="1"/>
              <a:t>збереженій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 smtClean="0"/>
              <a:t>гаряч</a:t>
            </a:r>
            <a:r>
              <a:rPr lang="ru-RU" dirty="0" err="1"/>
              <a:t>ї</a:t>
            </a:r>
            <a:r>
              <a:rPr lang="ru-RU" dirty="0" smtClean="0"/>
              <a:t> </a:t>
            </a:r>
            <a:r>
              <a:rPr lang="ru-RU" dirty="0" err="1" smtClean="0"/>
              <a:t>міцної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).</a:t>
            </a:r>
            <a:r>
              <a:rPr lang="ru-RU" dirty="0"/>
              <a:t> При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реанімаційні</a:t>
            </a:r>
            <a:r>
              <a:rPr lang="ru-RU" dirty="0"/>
              <a:t> заходи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56263" cy="1054250"/>
          </a:xfrm>
        </p:spPr>
        <p:txBody>
          <a:bodyPr/>
          <a:lstStyle/>
          <a:p>
            <a:r>
              <a:rPr lang="uk-UA" b="1" i="1" dirty="0" smtClean="0"/>
              <a:t>Перша допомога.</a:t>
            </a:r>
            <a:br>
              <a:rPr lang="uk-UA" b="1" i="1" dirty="0" smtClean="0"/>
            </a:br>
            <a:r>
              <a:rPr lang="uk-UA" b="1" i="1" dirty="0" smtClean="0"/>
              <a:t>Отруєння </a:t>
            </a:r>
            <a:r>
              <a:rPr lang="uk-UA" b="1" i="1" dirty="0"/>
              <a:t>алкоголем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36650"/>
            <a:ext cx="3306371" cy="2087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11085"/>
            <a:ext cx="3544924" cy="21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60848"/>
            <a:ext cx="8712968" cy="479715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Отруєння</a:t>
            </a:r>
            <a:r>
              <a:rPr lang="ru-RU" i="1" dirty="0"/>
              <a:t> - </a:t>
            </a:r>
            <a:r>
              <a:rPr lang="ru-RU" i="1" dirty="0" err="1"/>
              <a:t>хворобливий</a:t>
            </a:r>
            <a:r>
              <a:rPr lang="ru-RU" i="1" dirty="0"/>
              <a:t> стан, </a:t>
            </a:r>
            <a:r>
              <a:rPr lang="ru-RU" i="1" dirty="0" err="1"/>
              <a:t>викликаний</a:t>
            </a:r>
            <a:r>
              <a:rPr lang="ru-RU" i="1" dirty="0"/>
              <a:t> </a:t>
            </a:r>
            <a:r>
              <a:rPr lang="ru-RU" i="1" dirty="0" err="1"/>
              <a:t>потрапили</a:t>
            </a:r>
            <a:r>
              <a:rPr lang="ru-RU" i="1" dirty="0"/>
              <a:t> в </a:t>
            </a:r>
            <a:r>
              <a:rPr lang="ru-RU" i="1" dirty="0" err="1"/>
              <a:t>організм</a:t>
            </a:r>
            <a:r>
              <a:rPr lang="ru-RU" i="1" dirty="0"/>
              <a:t> </a:t>
            </a:r>
            <a:r>
              <a:rPr lang="ru-RU" i="1" dirty="0" err="1"/>
              <a:t>отруйними</a:t>
            </a:r>
            <a:r>
              <a:rPr lang="ru-RU" i="1" dirty="0"/>
              <a:t> </a:t>
            </a:r>
            <a:r>
              <a:rPr lang="ru-RU" i="1" dirty="0" err="1"/>
              <a:t>речовинами</a:t>
            </a:r>
            <a:r>
              <a:rPr lang="ru-RU" i="1" dirty="0"/>
              <a:t>. 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часті</a:t>
            </a:r>
            <a:r>
              <a:rPr lang="ru-RU" i="1" dirty="0"/>
              <a:t> </a:t>
            </a:r>
            <a:r>
              <a:rPr lang="ru-RU" i="1" dirty="0" err="1"/>
              <a:t>гострі</a:t>
            </a:r>
            <a:r>
              <a:rPr lang="ru-RU" i="1" dirty="0"/>
              <a:t> </a:t>
            </a:r>
            <a:r>
              <a:rPr lang="ru-RU" i="1" dirty="0" err="1"/>
              <a:t>отруєння</a:t>
            </a:r>
            <a:r>
              <a:rPr lang="ru-RU" i="1" dirty="0"/>
              <a:t>. Вони </a:t>
            </a:r>
            <a:r>
              <a:rPr lang="ru-RU" i="1" dirty="0" err="1"/>
              <a:t>вимагають</a:t>
            </a:r>
            <a:r>
              <a:rPr lang="ru-RU" i="1" dirty="0"/>
              <a:t> </a:t>
            </a: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термінової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. </a:t>
            </a:r>
            <a:r>
              <a:rPr lang="ru-RU" i="1" dirty="0" err="1"/>
              <a:t>Серед</a:t>
            </a:r>
            <a:r>
              <a:rPr lang="ru-RU" i="1" dirty="0"/>
              <a:t> них </a:t>
            </a:r>
            <a:r>
              <a:rPr lang="ru-RU" i="1" dirty="0" err="1"/>
              <a:t>переважають</a:t>
            </a:r>
            <a:r>
              <a:rPr lang="ru-RU" i="1" dirty="0"/>
              <a:t> </a:t>
            </a:r>
            <a:r>
              <a:rPr lang="ru-RU" i="1" dirty="0" err="1"/>
              <a:t>побутові</a:t>
            </a:r>
            <a:r>
              <a:rPr lang="ru-RU" i="1" dirty="0"/>
              <a:t> 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різними</a:t>
            </a:r>
            <a:r>
              <a:rPr lang="ru-RU" i="1" dirty="0"/>
              <a:t> </a:t>
            </a:r>
            <a:r>
              <a:rPr lang="ru-RU" i="1" dirty="0" err="1"/>
              <a:t>хімічними</a:t>
            </a:r>
            <a:r>
              <a:rPr lang="ru-RU" i="1" dirty="0"/>
              <a:t> препаратами (</a:t>
            </a:r>
            <a:r>
              <a:rPr lang="ru-RU" i="1" dirty="0" err="1"/>
              <a:t>ліки</a:t>
            </a:r>
            <a:r>
              <a:rPr lang="ru-RU" i="1" dirty="0"/>
              <a:t>, </a:t>
            </a:r>
            <a:r>
              <a:rPr lang="ru-RU" i="1" dirty="0" err="1"/>
              <a:t>засоби</a:t>
            </a:r>
            <a:r>
              <a:rPr lang="ru-RU" i="1" dirty="0"/>
              <a:t> </a:t>
            </a:r>
            <a:r>
              <a:rPr lang="ru-RU" i="1" dirty="0" err="1"/>
              <a:t>побутової</a:t>
            </a:r>
            <a:r>
              <a:rPr lang="ru-RU" i="1" dirty="0"/>
              <a:t> </a:t>
            </a:r>
            <a:r>
              <a:rPr lang="ru-RU" i="1" dirty="0" err="1"/>
              <a:t>хімії</a:t>
            </a:r>
            <a:r>
              <a:rPr lang="ru-RU" i="1" dirty="0"/>
              <a:t>, </a:t>
            </a:r>
            <a:r>
              <a:rPr lang="ru-RU" i="1" dirty="0" err="1"/>
              <a:t>отрутохімікати</a:t>
            </a:r>
            <a:r>
              <a:rPr lang="ru-RU" i="1" dirty="0"/>
              <a:t> та </a:t>
            </a:r>
            <a:r>
              <a:rPr lang="ru-RU" i="1" dirty="0" err="1"/>
              <a:t>ін</a:t>
            </a:r>
            <a:r>
              <a:rPr lang="ru-RU" i="1" dirty="0"/>
              <a:t>) При </a:t>
            </a:r>
            <a:r>
              <a:rPr lang="ru-RU" i="1" dirty="0" err="1"/>
              <a:t>підозрі</a:t>
            </a:r>
            <a:r>
              <a:rPr lang="ru-RU" i="1" dirty="0"/>
              <a:t> на </a:t>
            </a:r>
            <a:r>
              <a:rPr lang="ru-RU" i="1" dirty="0" err="1"/>
              <a:t>отруєння</a:t>
            </a:r>
            <a:r>
              <a:rPr lang="ru-RU" i="1" dirty="0"/>
              <a:t> на 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негайно</a:t>
            </a:r>
            <a:r>
              <a:rPr lang="ru-RU" i="1" dirty="0"/>
              <a:t> </a:t>
            </a:r>
            <a:r>
              <a:rPr lang="ru-RU" i="1" dirty="0" err="1"/>
              <a:t>викликати</a:t>
            </a:r>
            <a:r>
              <a:rPr lang="ru-RU" i="1" dirty="0"/>
              <a:t> </a:t>
            </a:r>
            <a:r>
              <a:rPr lang="ru-RU" i="1" dirty="0" err="1"/>
              <a:t>лікаря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відправити</a:t>
            </a:r>
            <a:r>
              <a:rPr lang="ru-RU" i="1" dirty="0"/>
              <a:t> хворого в </a:t>
            </a:r>
            <a:r>
              <a:rPr lang="ru-RU" i="1" dirty="0" err="1"/>
              <a:t>найближчий</a:t>
            </a:r>
            <a:r>
              <a:rPr lang="ru-RU" i="1" dirty="0"/>
              <a:t> </a:t>
            </a:r>
            <a:r>
              <a:rPr lang="ru-RU" i="1" dirty="0" err="1"/>
              <a:t>медичний</a:t>
            </a:r>
            <a:r>
              <a:rPr lang="ru-RU" i="1" dirty="0"/>
              <a:t> заклад. </a:t>
            </a:r>
            <a:br>
              <a:rPr lang="ru-RU" i="1" dirty="0"/>
            </a:br>
            <a:r>
              <a:rPr lang="ru-RU" i="1" dirty="0"/>
              <a:t>До приходу </a:t>
            </a:r>
            <a:r>
              <a:rPr lang="ru-RU" i="1" dirty="0" err="1"/>
              <a:t>лікаря</a:t>
            </a:r>
            <a:r>
              <a:rPr lang="ru-RU" i="1" dirty="0"/>
              <a:t> перша </a:t>
            </a:r>
            <a:r>
              <a:rPr lang="ru-RU" i="1" dirty="0" err="1"/>
              <a:t>допомога</a:t>
            </a:r>
            <a:r>
              <a:rPr lang="ru-RU" i="1" dirty="0"/>
              <a:t> при будь-</a:t>
            </a:r>
            <a:r>
              <a:rPr lang="ru-RU" i="1" dirty="0" err="1"/>
              <a:t>якому</a:t>
            </a:r>
            <a:r>
              <a:rPr lang="ru-RU" i="1" dirty="0"/>
              <a:t> </a:t>
            </a:r>
            <a:r>
              <a:rPr lang="ru-RU" i="1" dirty="0" err="1"/>
              <a:t>отруєнні</a:t>
            </a:r>
            <a:r>
              <a:rPr lang="ru-RU" i="1" dirty="0"/>
              <a:t> </a:t>
            </a:r>
            <a:r>
              <a:rPr lang="ru-RU" i="1" dirty="0" err="1"/>
              <a:t>полягає</a:t>
            </a:r>
            <a:r>
              <a:rPr lang="ru-RU" i="1" dirty="0"/>
              <a:t> в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швидкому</a:t>
            </a:r>
            <a:r>
              <a:rPr lang="ru-RU" i="1" dirty="0"/>
              <a:t> </a:t>
            </a:r>
            <a:r>
              <a:rPr lang="ru-RU" i="1" dirty="0" err="1"/>
              <a:t>видаленні</a:t>
            </a:r>
            <a:r>
              <a:rPr lang="ru-RU" i="1" dirty="0"/>
              <a:t> </a:t>
            </a:r>
            <a:r>
              <a:rPr lang="ru-RU" i="1" dirty="0" err="1"/>
              <a:t>отрути</a:t>
            </a:r>
            <a:r>
              <a:rPr lang="ru-RU" i="1" dirty="0"/>
              <a:t> з </a:t>
            </a:r>
            <a:r>
              <a:rPr lang="ru-RU" i="1" dirty="0" err="1"/>
              <a:t>організму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у </a:t>
            </a:r>
            <a:r>
              <a:rPr lang="ru-RU" i="1" dirty="0" err="1"/>
              <a:t>знешкодженні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в </a:t>
            </a:r>
            <a:r>
              <a:rPr lang="ru-RU" i="1" dirty="0" err="1"/>
              <a:t>організмі</a:t>
            </a:r>
            <a:r>
              <a:rPr lang="ru-RU" i="1" dirty="0"/>
              <a:t>. </a:t>
            </a:r>
            <a:r>
              <a:rPr lang="ru-RU" i="1" dirty="0" err="1"/>
              <a:t>Дуже</a:t>
            </a:r>
            <a:r>
              <a:rPr lang="ru-RU" i="1" dirty="0"/>
              <a:t> часто </a:t>
            </a:r>
            <a:r>
              <a:rPr lang="ru-RU" i="1" dirty="0" err="1"/>
              <a:t>ефективним</a:t>
            </a:r>
            <a:r>
              <a:rPr lang="ru-RU" i="1" dirty="0"/>
              <a:t> </a:t>
            </a:r>
            <a:r>
              <a:rPr lang="ru-RU" i="1" dirty="0" err="1"/>
              <a:t>засобом</a:t>
            </a:r>
            <a:r>
              <a:rPr lang="ru-RU" i="1" dirty="0"/>
              <a:t> для </a:t>
            </a:r>
            <a:r>
              <a:rPr lang="ru-RU" i="1" dirty="0" err="1"/>
              <a:t>виведення</a:t>
            </a:r>
            <a:r>
              <a:rPr lang="ru-RU" i="1" dirty="0"/>
              <a:t> </a:t>
            </a:r>
            <a:r>
              <a:rPr lang="ru-RU" i="1" dirty="0" err="1"/>
              <a:t>отрути</a:t>
            </a:r>
            <a:r>
              <a:rPr lang="ru-RU" i="1" dirty="0"/>
              <a:t> є </a:t>
            </a:r>
            <a:r>
              <a:rPr lang="ru-RU" i="1" dirty="0" err="1"/>
              <a:t>промивання</a:t>
            </a:r>
            <a:r>
              <a:rPr lang="ru-RU" i="1" dirty="0"/>
              <a:t> </a:t>
            </a:r>
            <a:r>
              <a:rPr lang="ru-RU" i="1" dirty="0" err="1"/>
              <a:t>шлунка</a:t>
            </a:r>
            <a:r>
              <a:rPr lang="ru-RU" i="1" dirty="0"/>
              <a:t>. </a:t>
            </a:r>
            <a:br>
              <a:rPr lang="ru-RU" i="1" dirty="0"/>
            </a:br>
            <a:r>
              <a:rPr lang="ru-RU" i="1" dirty="0" err="1"/>
              <a:t>Слід</a:t>
            </a:r>
            <a:r>
              <a:rPr lang="ru-RU" i="1" dirty="0"/>
              <a:t>, </a:t>
            </a:r>
            <a:r>
              <a:rPr lang="ru-RU" i="1" dirty="0" err="1"/>
              <a:t>однак</a:t>
            </a:r>
            <a:r>
              <a:rPr lang="ru-RU" i="1" dirty="0"/>
              <a:t>, </a:t>
            </a:r>
            <a:r>
              <a:rPr lang="ru-RU" i="1" dirty="0" err="1"/>
              <a:t>пам'ятати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заходи </a:t>
            </a:r>
            <a:r>
              <a:rPr lang="ru-RU" i="1" dirty="0" err="1"/>
              <a:t>першої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застосовувати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при </a:t>
            </a:r>
            <a:r>
              <a:rPr lang="ru-RU" i="1" dirty="0" err="1"/>
              <a:t>твердій</a:t>
            </a:r>
            <a:r>
              <a:rPr lang="ru-RU" i="1" dirty="0"/>
              <a:t> </a:t>
            </a:r>
            <a:r>
              <a:rPr lang="ru-RU" i="1" dirty="0" err="1"/>
              <a:t>впевненості</a:t>
            </a:r>
            <a:r>
              <a:rPr lang="ru-RU" i="1" dirty="0"/>
              <a:t> в </a:t>
            </a:r>
            <a:r>
              <a:rPr lang="ru-RU" i="1" dirty="0" err="1"/>
              <a:t>отруєнні</a:t>
            </a:r>
            <a:r>
              <a:rPr lang="ru-RU" i="1" dirty="0"/>
              <a:t> т</a:t>
            </a:r>
            <a:r>
              <a:rPr lang="uk-UA" i="1" dirty="0" err="1"/>
              <a:t>ою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</a:t>
            </a:r>
            <a:r>
              <a:rPr lang="uk-UA" i="1" dirty="0" err="1"/>
              <a:t>ою</a:t>
            </a:r>
            <a:r>
              <a:rPr lang="ru-RU" i="1" dirty="0"/>
              <a:t> </a:t>
            </a:r>
            <a:r>
              <a:rPr lang="ru-RU" i="1" dirty="0" err="1"/>
              <a:t>речовиною</a:t>
            </a:r>
            <a:r>
              <a:rPr lang="ru-RU" i="1" dirty="0"/>
              <a:t>, так як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гострі</a:t>
            </a:r>
            <a:r>
              <a:rPr lang="ru-RU" i="1" dirty="0"/>
              <a:t> </a:t>
            </a:r>
            <a:r>
              <a:rPr lang="ru-RU" i="1" dirty="0" err="1"/>
              <a:t>захворювання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супроводжуватися</a:t>
            </a:r>
            <a:r>
              <a:rPr lang="ru-RU" i="1" dirty="0"/>
              <a:t> </a:t>
            </a:r>
            <a:r>
              <a:rPr lang="ru-RU" i="1" dirty="0" err="1"/>
              <a:t>подібними</a:t>
            </a:r>
            <a:r>
              <a:rPr lang="uk-UA" i="1" dirty="0"/>
              <a:t> симптомами</a:t>
            </a:r>
            <a:r>
              <a:rPr lang="ru-RU" i="1" dirty="0"/>
              <a:t>, і </a:t>
            </a:r>
            <a:r>
              <a:rPr lang="ru-RU" i="1" dirty="0" err="1"/>
              <a:t>застосування</a:t>
            </a:r>
            <a:r>
              <a:rPr lang="ru-RU" i="1" dirty="0"/>
              <a:t> таких </a:t>
            </a:r>
            <a:r>
              <a:rPr lang="ru-RU" i="1" dirty="0" err="1"/>
              <a:t>заходів</a:t>
            </a:r>
            <a:r>
              <a:rPr lang="ru-RU" i="1" dirty="0"/>
              <a:t>, як </a:t>
            </a:r>
            <a:r>
              <a:rPr lang="ru-RU" i="1" dirty="0" err="1"/>
              <a:t>промивання</a:t>
            </a:r>
            <a:r>
              <a:rPr lang="ru-RU" i="1" dirty="0"/>
              <a:t> </a:t>
            </a:r>
            <a:r>
              <a:rPr lang="ru-RU" i="1" dirty="0" err="1"/>
              <a:t>шлунка</a:t>
            </a:r>
            <a:r>
              <a:rPr lang="ru-RU" i="1" dirty="0"/>
              <a:t>, </a:t>
            </a:r>
            <a:r>
              <a:rPr lang="ru-RU" i="1" dirty="0" err="1"/>
              <a:t>прийом</a:t>
            </a:r>
            <a:r>
              <a:rPr lang="ru-RU" i="1" dirty="0"/>
              <a:t> </a:t>
            </a:r>
            <a:r>
              <a:rPr lang="ru-RU" i="1" dirty="0" err="1"/>
              <a:t>проносних</a:t>
            </a:r>
            <a:r>
              <a:rPr lang="ru-RU" i="1" dirty="0"/>
              <a:t> </a:t>
            </a:r>
            <a:r>
              <a:rPr lang="ru-RU" i="1" dirty="0" err="1"/>
              <a:t>засобів</a:t>
            </a:r>
            <a:r>
              <a:rPr lang="ru-RU" i="1" dirty="0"/>
              <a:t>,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призвести</a:t>
            </a:r>
            <a:r>
              <a:rPr lang="ru-RU" i="1" dirty="0"/>
              <a:t> до </a:t>
            </a:r>
            <a:r>
              <a:rPr lang="ru-RU" i="1" dirty="0" err="1"/>
              <a:t>небажаних</a:t>
            </a:r>
            <a:r>
              <a:rPr lang="ru-RU" i="1" dirty="0"/>
              <a:t> , часом тяжких </a:t>
            </a:r>
            <a:r>
              <a:rPr lang="ru-RU" i="1" dirty="0" err="1"/>
              <a:t>наслідків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Висновки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9496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Отруєння</a:t>
            </a:r>
            <a:r>
              <a:rPr lang="ru-RU" i="1" dirty="0"/>
              <a:t> - </a:t>
            </a:r>
            <a:r>
              <a:rPr lang="ru-RU" i="1" dirty="0" err="1"/>
              <a:t>патологічні</a:t>
            </a:r>
            <a:r>
              <a:rPr lang="ru-RU" i="1" dirty="0"/>
              <a:t> </a:t>
            </a:r>
            <a:r>
              <a:rPr lang="ru-RU" i="1" dirty="0" err="1"/>
              <a:t>процеси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розвиваються</a:t>
            </a:r>
            <a:r>
              <a:rPr lang="ru-RU" i="1" dirty="0"/>
              <a:t> </a:t>
            </a:r>
            <a:r>
              <a:rPr lang="ru-RU" i="1" dirty="0" err="1"/>
              <a:t>внаслідок</a:t>
            </a:r>
            <a:r>
              <a:rPr lang="ru-RU" i="1" dirty="0"/>
              <a:t> </a:t>
            </a:r>
            <a:r>
              <a:rPr lang="ru-RU" i="1" dirty="0" err="1"/>
              <a:t>впливу</a:t>
            </a:r>
            <a:r>
              <a:rPr lang="ru-RU" i="1" dirty="0"/>
              <a:t> на </a:t>
            </a:r>
            <a:r>
              <a:rPr lang="ru-RU" i="1" dirty="0" err="1"/>
              <a:t>людину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uk-UA" i="1" dirty="0"/>
              <a:t>у </a:t>
            </a:r>
            <a:r>
              <a:rPr lang="ru-RU" i="1" dirty="0" err="1"/>
              <a:t>хімічних</a:t>
            </a:r>
            <a:r>
              <a:rPr lang="ru-RU" i="1" dirty="0"/>
              <a:t> </a:t>
            </a:r>
            <a:r>
              <a:rPr lang="ru-RU" i="1" dirty="0" err="1"/>
              <a:t>речовин</a:t>
            </a:r>
            <a:r>
              <a:rPr lang="ru-RU" i="1" dirty="0"/>
              <a:t>,</a:t>
            </a:r>
            <a:r>
              <a:rPr lang="uk-UA" i="1" dirty="0"/>
              <a:t>що </a:t>
            </a:r>
            <a:r>
              <a:rPr lang="ru-RU" i="1" dirty="0" err="1"/>
              <a:t>екзогенно</a:t>
            </a:r>
            <a:r>
              <a:rPr lang="ru-RU" i="1" dirty="0"/>
              <a:t> </a:t>
            </a:r>
            <a:r>
              <a:rPr lang="ru-RU" i="1" dirty="0" err="1"/>
              <a:t>потрапили</a:t>
            </a:r>
            <a:r>
              <a:rPr lang="ru-RU" i="1" dirty="0"/>
              <a:t> в </a:t>
            </a:r>
            <a:r>
              <a:rPr lang="ru-RU" i="1" dirty="0" err="1"/>
              <a:t>організм</a:t>
            </a:r>
            <a:r>
              <a:rPr lang="uk-UA" i="1" dirty="0"/>
              <a:t>, </a:t>
            </a:r>
            <a:r>
              <a:rPr lang="ru-RU" i="1" dirty="0" err="1"/>
              <a:t>здатних</a:t>
            </a:r>
            <a:r>
              <a:rPr lang="ru-RU" i="1" dirty="0"/>
              <a:t> </a:t>
            </a:r>
            <a:r>
              <a:rPr lang="ru-RU" i="1" dirty="0" err="1"/>
              <a:t>викликати</a:t>
            </a:r>
            <a:r>
              <a:rPr lang="ru-RU" i="1" dirty="0"/>
              <a:t> </a:t>
            </a:r>
            <a:r>
              <a:rPr lang="ru-RU" i="1" dirty="0" err="1"/>
              <a:t>порушення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фізіологічних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 і </a:t>
            </a:r>
            <a:r>
              <a:rPr lang="ru-RU" i="1" dirty="0" err="1"/>
              <a:t>створити</a:t>
            </a:r>
            <a:r>
              <a:rPr lang="ru-RU" i="1" dirty="0"/>
              <a:t> </a:t>
            </a:r>
            <a:r>
              <a:rPr lang="ru-RU" i="1" dirty="0" err="1"/>
              <a:t>небезпеку</a:t>
            </a:r>
            <a:r>
              <a:rPr lang="ru-RU" i="1" dirty="0"/>
              <a:t> для </a:t>
            </a:r>
            <a:r>
              <a:rPr lang="ru-RU" i="1" dirty="0" err="1"/>
              <a:t>життя</a:t>
            </a:r>
            <a:endParaRPr lang="ru-RU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Що таке отруєння?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61048"/>
            <a:ext cx="2160240" cy="2790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0268"/>
            <a:ext cx="3658437" cy="24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чадним</a:t>
            </a:r>
            <a:r>
              <a:rPr lang="ru-RU" i="1" dirty="0"/>
              <a:t> газом (окис </a:t>
            </a:r>
            <a:r>
              <a:rPr lang="ru-RU" i="1" dirty="0" err="1"/>
              <a:t>вуглецю</a:t>
            </a:r>
            <a:r>
              <a:rPr lang="ru-RU" i="1" dirty="0"/>
              <a:t> СО) </a:t>
            </a:r>
            <a:r>
              <a:rPr lang="ru-RU" i="1" dirty="0" err="1" smtClean="0"/>
              <a:t>можливо</a:t>
            </a:r>
            <a:r>
              <a:rPr lang="ru-RU" i="1" dirty="0" smtClean="0"/>
              <a:t> </a:t>
            </a:r>
            <a:r>
              <a:rPr lang="ru-RU" i="1" dirty="0"/>
              <a:t>на </a:t>
            </a:r>
            <a:r>
              <a:rPr lang="ru-RU" i="1" dirty="0" err="1"/>
              <a:t>виробництвах</a:t>
            </a:r>
            <a:r>
              <a:rPr lang="ru-RU" i="1" dirty="0"/>
              <a:t>, де </a:t>
            </a:r>
            <a:r>
              <a:rPr lang="ru-RU" i="1" dirty="0" err="1"/>
              <a:t>чадний</a:t>
            </a:r>
            <a:r>
              <a:rPr lang="ru-RU" i="1" dirty="0"/>
              <a:t> газ </a:t>
            </a:r>
            <a:r>
              <a:rPr lang="ru-RU" i="1" dirty="0" err="1"/>
              <a:t>використовується</a:t>
            </a:r>
            <a:r>
              <a:rPr lang="ru-RU" i="1" dirty="0"/>
              <a:t> для синтезу ряду </a:t>
            </a:r>
            <a:r>
              <a:rPr lang="ru-RU" i="1" dirty="0" err="1"/>
              <a:t>органічних</a:t>
            </a:r>
            <a:r>
              <a:rPr lang="ru-RU" i="1" dirty="0"/>
              <a:t> </a:t>
            </a:r>
            <a:r>
              <a:rPr lang="ru-RU" i="1" dirty="0" err="1"/>
              <a:t>речовин</a:t>
            </a:r>
            <a:r>
              <a:rPr lang="ru-RU" i="1" dirty="0"/>
              <a:t>, в гаражах при </a:t>
            </a:r>
            <a:r>
              <a:rPr lang="ru-RU" i="1" dirty="0" err="1"/>
              <a:t>поганій</a:t>
            </a:r>
            <a:r>
              <a:rPr lang="ru-RU" i="1" dirty="0"/>
              <a:t> </a:t>
            </a:r>
            <a:r>
              <a:rPr lang="ru-RU" i="1" dirty="0" err="1"/>
              <a:t>вентиляції</a:t>
            </a:r>
            <a:r>
              <a:rPr lang="ru-RU" i="1" dirty="0"/>
              <a:t>, в </a:t>
            </a:r>
            <a:r>
              <a:rPr lang="ru-RU" i="1" dirty="0" err="1"/>
              <a:t>непровітрюваних</a:t>
            </a:r>
            <a:r>
              <a:rPr lang="ru-RU" i="1" dirty="0"/>
              <a:t> </a:t>
            </a:r>
            <a:r>
              <a:rPr lang="uk-UA" i="1" dirty="0"/>
              <a:t>пофарбованих </a:t>
            </a:r>
            <a:r>
              <a:rPr lang="ru-RU" i="1" dirty="0" err="1"/>
              <a:t>приміщеннях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в </a:t>
            </a:r>
            <a:r>
              <a:rPr lang="ru-RU" i="1" dirty="0" err="1"/>
              <a:t>домашніх</a:t>
            </a:r>
            <a:r>
              <a:rPr lang="ru-RU" i="1" dirty="0"/>
              <a:t> </a:t>
            </a:r>
            <a:r>
              <a:rPr lang="ru-RU" i="1" dirty="0" err="1"/>
              <a:t>умовах</a:t>
            </a:r>
            <a:r>
              <a:rPr lang="ru-RU" i="1" dirty="0"/>
              <a:t> - при </a:t>
            </a:r>
            <a:r>
              <a:rPr lang="ru-RU" i="1" dirty="0" err="1"/>
              <a:t>витоку</a:t>
            </a:r>
            <a:r>
              <a:rPr lang="ru-RU" i="1" dirty="0"/>
              <a:t> </a:t>
            </a:r>
            <a:r>
              <a:rPr lang="ru-RU" i="1" dirty="0" err="1"/>
              <a:t>світильного</a:t>
            </a:r>
            <a:r>
              <a:rPr lang="ru-RU" i="1" dirty="0"/>
              <a:t> газу і при </a:t>
            </a:r>
            <a:r>
              <a:rPr lang="ru-RU" i="1" dirty="0" err="1"/>
              <a:t>несвоєчасно</a:t>
            </a:r>
            <a:r>
              <a:rPr lang="ru-RU" i="1" dirty="0"/>
              <a:t> </a:t>
            </a:r>
            <a:r>
              <a:rPr lang="ru-RU" i="1" dirty="0" err="1"/>
              <a:t>закритих</a:t>
            </a:r>
            <a:r>
              <a:rPr lang="ru-RU" i="1" dirty="0"/>
              <a:t> </a:t>
            </a:r>
            <a:r>
              <a:rPr lang="ru-RU" i="1" dirty="0" err="1"/>
              <a:t>пічних</a:t>
            </a:r>
            <a:r>
              <a:rPr lang="ru-RU" i="1" dirty="0"/>
              <a:t> </a:t>
            </a:r>
            <a:r>
              <a:rPr lang="ru-RU" i="1" dirty="0" err="1"/>
              <a:t>засл</a:t>
            </a:r>
            <a:r>
              <a:rPr lang="uk-UA" i="1" dirty="0"/>
              <a:t>о</a:t>
            </a:r>
            <a:r>
              <a:rPr lang="ru-RU" i="1" dirty="0" err="1"/>
              <a:t>нках</a:t>
            </a:r>
            <a:r>
              <a:rPr lang="ru-RU" i="1" dirty="0"/>
              <a:t> в </a:t>
            </a:r>
            <a:r>
              <a:rPr lang="ru-RU" i="1" dirty="0" err="1"/>
              <a:t>приміщеннях</a:t>
            </a:r>
            <a:r>
              <a:rPr lang="ru-RU" i="1" dirty="0"/>
              <a:t> з </a:t>
            </a:r>
            <a:r>
              <a:rPr lang="ru-RU" i="1" dirty="0" err="1"/>
              <a:t>пічним</a:t>
            </a:r>
            <a:r>
              <a:rPr lang="ru-RU" i="1" dirty="0"/>
              <a:t> </a:t>
            </a:r>
            <a:r>
              <a:rPr lang="ru-RU" i="1" dirty="0" err="1"/>
              <a:t>опаленням</a:t>
            </a:r>
            <a:r>
              <a:rPr lang="ru-RU" i="1" dirty="0"/>
              <a:t>. 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b="1" i="1" dirty="0" smtClean="0"/>
              <a:t>Види отруєнь:</a:t>
            </a:r>
            <a:br>
              <a:rPr lang="uk-UA" b="1" i="1" dirty="0" smtClean="0"/>
            </a:br>
            <a:r>
              <a:rPr lang="ru-RU" b="1" i="1" dirty="0" err="1"/>
              <a:t>Отруєння</a:t>
            </a:r>
            <a:r>
              <a:rPr lang="ru-RU" b="1" i="1" dirty="0"/>
              <a:t> </a:t>
            </a:r>
            <a:r>
              <a:rPr lang="ru-RU" b="1" i="1" dirty="0" err="1"/>
              <a:t>чадним</a:t>
            </a:r>
            <a:r>
              <a:rPr lang="ru-RU" b="1" i="1" dirty="0"/>
              <a:t> газом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85183"/>
            <a:ext cx="2436087" cy="1583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07" y="4992942"/>
            <a:ext cx="2880320" cy="16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4050" cy="6860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/>
              <a:t>Ранніми</a:t>
            </a:r>
            <a:r>
              <a:rPr lang="ru-RU" i="1" dirty="0"/>
              <a:t> симптомами </a:t>
            </a:r>
            <a:r>
              <a:rPr lang="ru-RU" i="1" dirty="0" err="1"/>
              <a:t>отруєння</a:t>
            </a:r>
            <a:r>
              <a:rPr lang="ru-RU" i="1" dirty="0"/>
              <a:t> є </a:t>
            </a:r>
            <a:r>
              <a:rPr lang="ru-RU" i="1" dirty="0" err="1"/>
              <a:t>головний</a:t>
            </a:r>
            <a:r>
              <a:rPr lang="ru-RU" i="1" dirty="0"/>
              <a:t> </a:t>
            </a:r>
            <a:r>
              <a:rPr lang="ru-RU" i="1" dirty="0" err="1"/>
              <a:t>біль</a:t>
            </a:r>
            <a:r>
              <a:rPr lang="ru-RU" i="1" dirty="0"/>
              <a:t>, </a:t>
            </a:r>
            <a:r>
              <a:rPr lang="ru-RU" i="1" dirty="0" err="1"/>
              <a:t>тяжкість</a:t>
            </a:r>
            <a:r>
              <a:rPr lang="ru-RU" i="1" dirty="0"/>
              <a:t> у </a:t>
            </a:r>
            <a:r>
              <a:rPr lang="ru-RU" i="1" dirty="0" err="1"/>
              <a:t>голові</a:t>
            </a:r>
            <a:r>
              <a:rPr lang="ru-RU" i="1" dirty="0"/>
              <a:t>, </a:t>
            </a:r>
            <a:r>
              <a:rPr lang="ru-RU" i="1" dirty="0" err="1"/>
              <a:t>нудота</a:t>
            </a:r>
            <a:r>
              <a:rPr lang="ru-RU" i="1" dirty="0"/>
              <a:t>, </a:t>
            </a:r>
            <a:r>
              <a:rPr lang="ru-RU" i="1" dirty="0" err="1"/>
              <a:t>запаморочення</a:t>
            </a:r>
            <a:r>
              <a:rPr lang="ru-RU" i="1" dirty="0"/>
              <a:t>, шум у </a:t>
            </a:r>
            <a:r>
              <a:rPr lang="ru-RU" i="1" dirty="0" err="1"/>
              <a:t>вухах</a:t>
            </a:r>
            <a:r>
              <a:rPr lang="ru-RU" i="1" dirty="0"/>
              <a:t>, </a:t>
            </a:r>
            <a:r>
              <a:rPr lang="ru-RU" i="1" dirty="0" err="1"/>
              <a:t>серцебиття</a:t>
            </a:r>
            <a:r>
              <a:rPr lang="ru-RU" i="1" dirty="0"/>
              <a:t>. </a:t>
            </a:r>
            <a:r>
              <a:rPr lang="ru-RU" i="1" dirty="0" err="1"/>
              <a:t>Дещо</a:t>
            </a:r>
            <a:r>
              <a:rPr lang="ru-RU" i="1" dirty="0"/>
              <a:t> </a:t>
            </a:r>
            <a:r>
              <a:rPr lang="ru-RU" i="1" dirty="0" err="1"/>
              <a:t>пізніше</a:t>
            </a:r>
            <a:r>
              <a:rPr lang="ru-RU" i="1" dirty="0"/>
              <a:t> </a:t>
            </a:r>
            <a:r>
              <a:rPr lang="ru-RU" i="1" dirty="0" err="1"/>
              <a:t>з'являються</a:t>
            </a:r>
            <a:r>
              <a:rPr lang="ru-RU" i="1" dirty="0"/>
              <a:t> </a:t>
            </a:r>
            <a:r>
              <a:rPr lang="ru-RU" i="1" dirty="0" err="1"/>
              <a:t>м'язова</a:t>
            </a:r>
            <a:r>
              <a:rPr lang="ru-RU" i="1" dirty="0"/>
              <a:t> </a:t>
            </a:r>
            <a:r>
              <a:rPr lang="ru-RU" i="1" dirty="0" err="1"/>
              <a:t>слабкість</a:t>
            </a:r>
            <a:r>
              <a:rPr lang="ru-RU" i="1" dirty="0"/>
              <a:t>, </a:t>
            </a:r>
            <a:r>
              <a:rPr lang="ru-RU" i="1" dirty="0" err="1"/>
              <a:t>блюв</a:t>
            </a:r>
            <a:r>
              <a:rPr lang="uk-UA" i="1" dirty="0"/>
              <a:t>ота</a:t>
            </a:r>
            <a:r>
              <a:rPr lang="ru-RU" i="1" dirty="0"/>
              <a:t>. При </a:t>
            </a:r>
            <a:r>
              <a:rPr lang="ru-RU" i="1" dirty="0" err="1"/>
              <a:t>подальшому</a:t>
            </a:r>
            <a:r>
              <a:rPr lang="ru-RU" i="1" dirty="0"/>
              <a:t> </a:t>
            </a:r>
            <a:r>
              <a:rPr lang="ru-RU" i="1" dirty="0" err="1"/>
              <a:t>перебуванні</a:t>
            </a:r>
            <a:r>
              <a:rPr lang="ru-RU" i="1" dirty="0"/>
              <a:t> в отру</a:t>
            </a:r>
            <a:r>
              <a:rPr lang="uk-UA" i="1" dirty="0" err="1"/>
              <a:t>йній</a:t>
            </a:r>
            <a:r>
              <a:rPr lang="uk-UA" i="1" dirty="0"/>
              <a:t> </a:t>
            </a:r>
            <a:r>
              <a:rPr lang="ru-RU" i="1" dirty="0"/>
              <a:t> </a:t>
            </a:r>
            <a:r>
              <a:rPr lang="ru-RU" i="1" dirty="0" err="1"/>
              <a:t>атмосфері</a:t>
            </a:r>
            <a:r>
              <a:rPr lang="ru-RU" i="1" dirty="0"/>
              <a:t> </a:t>
            </a:r>
            <a:r>
              <a:rPr lang="ru-RU" i="1" dirty="0" err="1"/>
              <a:t>слабкість</a:t>
            </a:r>
            <a:r>
              <a:rPr lang="ru-RU" i="1" dirty="0"/>
              <a:t> </a:t>
            </a:r>
            <a:r>
              <a:rPr lang="ru-RU" i="1" dirty="0" err="1"/>
              <a:t>наростає</a:t>
            </a:r>
            <a:r>
              <a:rPr lang="ru-RU" i="1" dirty="0"/>
              <a:t>, </a:t>
            </a:r>
            <a:r>
              <a:rPr lang="ru-RU" i="1" dirty="0" err="1"/>
              <a:t>виникає</a:t>
            </a:r>
            <a:r>
              <a:rPr lang="ru-RU" i="1" dirty="0"/>
              <a:t> </a:t>
            </a:r>
            <a:r>
              <a:rPr lang="ru-RU" i="1" dirty="0" err="1"/>
              <a:t>сонливість</a:t>
            </a:r>
            <a:r>
              <a:rPr lang="ru-RU" i="1" dirty="0"/>
              <a:t>, з</a:t>
            </a:r>
            <a:r>
              <a:rPr lang="uk-UA" i="1" dirty="0" err="1"/>
              <a:t>апаморочення</a:t>
            </a:r>
            <a:r>
              <a:rPr lang="ru-RU" i="1" dirty="0"/>
              <a:t>, </a:t>
            </a:r>
            <a:r>
              <a:rPr lang="ru-RU" i="1" dirty="0" err="1"/>
              <a:t>задишка</a:t>
            </a:r>
            <a:r>
              <a:rPr lang="ru-RU" i="1" dirty="0"/>
              <a:t>. У </a:t>
            </a:r>
            <a:r>
              <a:rPr lang="ru-RU" i="1" dirty="0" err="1"/>
              <a:t>постраждалих</a:t>
            </a:r>
            <a:r>
              <a:rPr lang="ru-RU" i="1" dirty="0"/>
              <a:t> в </a:t>
            </a:r>
            <a:r>
              <a:rPr lang="ru-RU" i="1" dirty="0" err="1"/>
              <a:t>цей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відзначається</a:t>
            </a:r>
            <a:r>
              <a:rPr lang="ru-RU" i="1" dirty="0"/>
              <a:t> </a:t>
            </a:r>
            <a:r>
              <a:rPr lang="ru-RU" i="1" dirty="0" err="1"/>
              <a:t>блідість</a:t>
            </a:r>
            <a:r>
              <a:rPr lang="ru-RU" i="1" dirty="0"/>
              <a:t> </a:t>
            </a:r>
            <a:r>
              <a:rPr lang="ru-RU" i="1" dirty="0" err="1"/>
              <a:t>шкірних</a:t>
            </a:r>
            <a:r>
              <a:rPr lang="ru-RU" i="1" dirty="0"/>
              <a:t> </a:t>
            </a:r>
            <a:r>
              <a:rPr lang="ru-RU" i="1" dirty="0" err="1"/>
              <a:t>покривів</a:t>
            </a:r>
            <a:r>
              <a:rPr lang="ru-RU" i="1" dirty="0"/>
              <a:t>, </a:t>
            </a:r>
            <a:r>
              <a:rPr lang="ru-RU" i="1" dirty="0" err="1"/>
              <a:t>іноді</a:t>
            </a:r>
            <a:r>
              <a:rPr lang="ru-RU" i="1" dirty="0"/>
              <a:t> </a:t>
            </a:r>
            <a:r>
              <a:rPr lang="ru-RU" i="1" dirty="0" err="1"/>
              <a:t>наявність</a:t>
            </a:r>
            <a:r>
              <a:rPr lang="ru-RU" i="1" dirty="0"/>
              <a:t> </a:t>
            </a:r>
            <a:r>
              <a:rPr lang="ru-RU" i="1" dirty="0" err="1"/>
              <a:t>червоних</a:t>
            </a:r>
            <a:r>
              <a:rPr lang="ru-RU" i="1" dirty="0"/>
              <a:t> </a:t>
            </a:r>
            <a:r>
              <a:rPr lang="ru-RU" i="1" dirty="0" err="1"/>
              <a:t>плямі</a:t>
            </a:r>
            <a:r>
              <a:rPr lang="ru-RU" i="1" dirty="0"/>
              <a:t> на </a:t>
            </a:r>
            <a:r>
              <a:rPr lang="ru-RU" i="1" dirty="0" err="1"/>
              <a:t>тілі</a:t>
            </a:r>
            <a:r>
              <a:rPr lang="ru-RU" i="1" dirty="0"/>
              <a:t>. При </a:t>
            </a:r>
            <a:r>
              <a:rPr lang="ru-RU" i="1" dirty="0" err="1"/>
              <a:t>подальшому</a:t>
            </a:r>
            <a:r>
              <a:rPr lang="ru-RU" i="1" dirty="0"/>
              <a:t> </a:t>
            </a:r>
            <a:r>
              <a:rPr lang="ru-RU" i="1" dirty="0" err="1"/>
              <a:t>вдиханні</a:t>
            </a:r>
            <a:r>
              <a:rPr lang="ru-RU" i="1" dirty="0"/>
              <a:t> чадного газу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стає</a:t>
            </a:r>
            <a:r>
              <a:rPr lang="ru-RU" i="1" dirty="0"/>
              <a:t> </a:t>
            </a:r>
            <a:r>
              <a:rPr lang="ru-RU" i="1" dirty="0" err="1"/>
              <a:t>поверхневим</a:t>
            </a:r>
            <a:r>
              <a:rPr lang="ru-RU" i="1" dirty="0"/>
              <a:t>, </a:t>
            </a:r>
            <a:r>
              <a:rPr lang="ru-RU" i="1" dirty="0" err="1"/>
              <a:t>виникають</a:t>
            </a:r>
            <a:r>
              <a:rPr lang="ru-RU" i="1" dirty="0"/>
              <a:t> </a:t>
            </a:r>
            <a:r>
              <a:rPr lang="ru-RU" i="1" dirty="0" err="1"/>
              <a:t>судоми</a:t>
            </a:r>
            <a:r>
              <a:rPr lang="uk-UA" i="1" dirty="0"/>
              <a:t>,</a:t>
            </a:r>
            <a:r>
              <a:rPr lang="ru-RU" i="1" dirty="0" err="1"/>
              <a:t>настає</a:t>
            </a:r>
            <a:r>
              <a:rPr lang="ru-RU" i="1" dirty="0"/>
              <a:t> смерть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паралічу</a:t>
            </a:r>
            <a:r>
              <a:rPr lang="ru-RU" i="1" dirty="0"/>
              <a:t> центру </a:t>
            </a:r>
            <a:r>
              <a:rPr lang="ru-RU" i="1" dirty="0" err="1"/>
              <a:t>дихання</a:t>
            </a:r>
            <a:r>
              <a:rPr lang="ru-RU" i="1" dirty="0"/>
              <a:t>. 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b="1" i="1" dirty="0" err="1"/>
              <a:t>Отруєння</a:t>
            </a:r>
            <a:r>
              <a:rPr lang="ru-RU" b="1" i="1" dirty="0"/>
              <a:t> </a:t>
            </a:r>
            <a:r>
              <a:rPr lang="ru-RU" b="1" i="1" dirty="0" err="1"/>
              <a:t>чадним</a:t>
            </a:r>
            <a:r>
              <a:rPr lang="ru-RU" b="1" i="1" dirty="0"/>
              <a:t> </a:t>
            </a:r>
            <a:r>
              <a:rPr lang="ru-RU" b="1" i="1" dirty="0" smtClean="0"/>
              <a:t>газом.</a:t>
            </a:r>
            <a:br>
              <a:rPr lang="ru-RU" b="1" i="1" dirty="0" smtClean="0"/>
            </a:br>
            <a:r>
              <a:rPr lang="ru-RU" b="1" i="1" dirty="0" err="1" smtClean="0"/>
              <a:t>Симптоми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0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Перша </a:t>
            </a:r>
            <a:r>
              <a:rPr lang="ru-RU" i="1" dirty="0" err="1"/>
              <a:t>допомога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полягає</a:t>
            </a:r>
            <a:r>
              <a:rPr lang="ru-RU" i="1" dirty="0"/>
              <a:t>, </a:t>
            </a:r>
            <a:r>
              <a:rPr lang="ru-RU" i="1" dirty="0" err="1"/>
              <a:t>насамперед</a:t>
            </a:r>
            <a:r>
              <a:rPr lang="ru-RU" i="1" dirty="0"/>
              <a:t>, у </a:t>
            </a:r>
            <a:r>
              <a:rPr lang="ru-RU" i="1" dirty="0" err="1"/>
              <a:t>негайному</a:t>
            </a:r>
            <a:r>
              <a:rPr lang="ru-RU" i="1" dirty="0"/>
              <a:t> </a:t>
            </a:r>
            <a:r>
              <a:rPr lang="ru-RU" i="1" dirty="0" err="1"/>
              <a:t>видаленні</a:t>
            </a:r>
            <a:r>
              <a:rPr lang="ru-RU" i="1" dirty="0"/>
              <a:t> </a:t>
            </a:r>
            <a:r>
              <a:rPr lang="ru-RU" i="1" dirty="0" err="1"/>
              <a:t>отруєн</a:t>
            </a:r>
            <a:r>
              <a:rPr lang="uk-UA" i="1" dirty="0" err="1"/>
              <a:t>ої</a:t>
            </a:r>
            <a:r>
              <a:rPr lang="uk-UA" i="1" dirty="0"/>
              <a:t> людини</a:t>
            </a:r>
            <a:r>
              <a:rPr lang="ru-RU" i="1" dirty="0"/>
              <a:t> з </a:t>
            </a:r>
            <a:r>
              <a:rPr lang="ru-RU" i="1" dirty="0" err="1"/>
              <a:t>даного</a:t>
            </a:r>
            <a:r>
              <a:rPr lang="ru-RU" i="1" dirty="0"/>
              <a:t> </a:t>
            </a:r>
            <a:r>
              <a:rPr lang="ru-RU" i="1" dirty="0" err="1"/>
              <a:t>приміщення</a:t>
            </a:r>
            <a:r>
              <a:rPr lang="ru-RU" i="1" dirty="0"/>
              <a:t>. При </a:t>
            </a:r>
            <a:r>
              <a:rPr lang="ru-RU" i="1" dirty="0" err="1"/>
              <a:t>слабкому</a:t>
            </a:r>
            <a:r>
              <a:rPr lang="ru-RU" i="1" dirty="0"/>
              <a:t> </a:t>
            </a:r>
            <a:r>
              <a:rPr lang="ru-RU" i="1" dirty="0" err="1"/>
              <a:t>поверхневому</a:t>
            </a:r>
            <a:r>
              <a:rPr lang="ru-RU" i="1" dirty="0"/>
              <a:t> </a:t>
            </a:r>
            <a:r>
              <a:rPr lang="ru-RU" i="1" dirty="0" err="1"/>
              <a:t>диханні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зупинці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негайно</a:t>
            </a:r>
            <a:r>
              <a:rPr lang="ru-RU" i="1" dirty="0"/>
              <a:t> </a:t>
            </a:r>
            <a:r>
              <a:rPr lang="ru-RU" i="1" dirty="0" err="1"/>
              <a:t>почати</a:t>
            </a:r>
            <a:r>
              <a:rPr lang="ru-RU" i="1" dirty="0"/>
              <a:t> </a:t>
            </a:r>
            <a:r>
              <a:rPr lang="uk-UA" i="1" dirty="0"/>
              <a:t>робити </a:t>
            </a:r>
            <a:r>
              <a:rPr lang="ru-RU" i="1" dirty="0" err="1"/>
              <a:t>штучне</a:t>
            </a:r>
            <a:r>
              <a:rPr lang="ru-RU" i="1" dirty="0"/>
              <a:t> </a:t>
            </a:r>
            <a:r>
              <a:rPr lang="ru-RU" i="1" dirty="0" err="1"/>
              <a:t>дихання</a:t>
            </a:r>
            <a:r>
              <a:rPr lang="ru-RU" i="1" dirty="0"/>
              <a:t>, яке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проводити</a:t>
            </a:r>
            <a:r>
              <a:rPr lang="ru-RU" i="1" dirty="0"/>
              <a:t> до </a:t>
            </a:r>
            <a:r>
              <a:rPr lang="ru-RU" i="1" dirty="0" err="1"/>
              <a:t>появи</a:t>
            </a:r>
            <a:r>
              <a:rPr lang="ru-RU" i="1" dirty="0"/>
              <a:t> </a:t>
            </a:r>
            <a:r>
              <a:rPr lang="ru-RU" i="1" dirty="0" err="1"/>
              <a:t>самостійного</a:t>
            </a:r>
            <a:r>
              <a:rPr lang="ru-RU" i="1" dirty="0"/>
              <a:t>  </a:t>
            </a:r>
            <a:r>
              <a:rPr lang="ru-RU" i="1" dirty="0" err="1"/>
              <a:t>дихання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до </a:t>
            </a:r>
            <a:r>
              <a:rPr lang="ru-RU" i="1" dirty="0" err="1"/>
              <a:t>появи</a:t>
            </a:r>
            <a:r>
              <a:rPr lang="ru-RU" i="1" dirty="0"/>
              <a:t> </a:t>
            </a:r>
            <a:r>
              <a:rPr lang="ru-RU" i="1" dirty="0" err="1"/>
              <a:t>явних</a:t>
            </a:r>
            <a:r>
              <a:rPr lang="ru-RU" i="1" dirty="0"/>
              <a:t> </a:t>
            </a:r>
            <a:r>
              <a:rPr lang="ru-RU" i="1" dirty="0" err="1"/>
              <a:t>ознак</a:t>
            </a:r>
            <a:r>
              <a:rPr lang="ru-RU" i="1" dirty="0"/>
              <a:t> </a:t>
            </a:r>
            <a:r>
              <a:rPr lang="ru-RU" i="1" dirty="0" err="1"/>
              <a:t>біологічної</a:t>
            </a:r>
            <a:r>
              <a:rPr lang="ru-RU" i="1" dirty="0"/>
              <a:t> </a:t>
            </a:r>
            <a:r>
              <a:rPr lang="ru-RU" i="1" dirty="0" err="1"/>
              <a:t>смерті</a:t>
            </a:r>
            <a:r>
              <a:rPr lang="ru-RU" i="1" dirty="0"/>
              <a:t>. </a:t>
            </a:r>
            <a:r>
              <a:rPr lang="ru-RU" i="1" dirty="0" err="1"/>
              <a:t>Хворі</a:t>
            </a:r>
            <a:r>
              <a:rPr lang="ru-RU" i="1" dirty="0"/>
              <a:t> з </a:t>
            </a:r>
            <a:r>
              <a:rPr lang="ru-RU" i="1" dirty="0" err="1"/>
              <a:t>важким</a:t>
            </a:r>
            <a:r>
              <a:rPr lang="ru-RU" i="1" dirty="0"/>
              <a:t> </a:t>
            </a:r>
            <a:r>
              <a:rPr lang="ru-RU" i="1" dirty="0" err="1"/>
              <a:t>отруєнням</a:t>
            </a:r>
            <a:r>
              <a:rPr lang="ru-RU" i="1" dirty="0"/>
              <a:t> </a:t>
            </a:r>
            <a:r>
              <a:rPr lang="ru-RU" i="1" dirty="0" err="1"/>
              <a:t>підлягають</a:t>
            </a:r>
            <a:r>
              <a:rPr lang="ru-RU" i="1" dirty="0"/>
              <a:t> </a:t>
            </a:r>
            <a:r>
              <a:rPr lang="ru-RU" i="1" dirty="0" err="1"/>
              <a:t>госпіталізації</a:t>
            </a:r>
            <a:r>
              <a:rPr lang="ru-RU" i="1" dirty="0"/>
              <a:t>, так як </a:t>
            </a:r>
            <a:r>
              <a:rPr lang="ru-RU" i="1" dirty="0" err="1"/>
              <a:t>можливий</a:t>
            </a:r>
            <a:r>
              <a:rPr lang="ru-RU" i="1" dirty="0"/>
              <a:t> 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важких</a:t>
            </a:r>
            <a:r>
              <a:rPr lang="ru-RU" i="1" dirty="0"/>
              <a:t> </a:t>
            </a:r>
            <a:r>
              <a:rPr lang="ru-RU" i="1" dirty="0" err="1"/>
              <a:t>ускладнень</a:t>
            </a:r>
            <a:r>
              <a:rPr lang="ru-RU" i="1" dirty="0"/>
              <a:t> з боку </a:t>
            </a:r>
            <a:r>
              <a:rPr lang="ru-RU" i="1" dirty="0" err="1"/>
              <a:t>легень</a:t>
            </a:r>
            <a:r>
              <a:rPr lang="ru-RU" i="1" dirty="0"/>
              <a:t> і </a:t>
            </a:r>
            <a:r>
              <a:rPr lang="ru-RU" i="1" dirty="0" err="1"/>
              <a:t>нервової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 </a:t>
            </a:r>
            <a:r>
              <a:rPr lang="uk-UA" i="1" dirty="0"/>
              <a:t>у</a:t>
            </a:r>
            <a:r>
              <a:rPr lang="ru-RU" i="1" dirty="0"/>
              <a:t> </a:t>
            </a:r>
            <a:r>
              <a:rPr lang="ru-RU" i="1" dirty="0" err="1"/>
              <a:t>більш</a:t>
            </a:r>
            <a:r>
              <a:rPr lang="ru-RU" i="1" dirty="0"/>
              <a:t> </a:t>
            </a:r>
            <a:r>
              <a:rPr lang="ru-RU" i="1" dirty="0" err="1"/>
              <a:t>пізн</a:t>
            </a:r>
            <a:r>
              <a:rPr lang="uk-UA" i="1" dirty="0" err="1"/>
              <a:t>ій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b="1" i="1" dirty="0" err="1"/>
              <a:t>Отруєння</a:t>
            </a:r>
            <a:r>
              <a:rPr lang="ru-RU" b="1" i="1" dirty="0"/>
              <a:t> </a:t>
            </a:r>
            <a:r>
              <a:rPr lang="ru-RU" b="1" i="1" dirty="0" err="1"/>
              <a:t>чадним</a:t>
            </a:r>
            <a:r>
              <a:rPr lang="ru-RU" b="1" i="1" dirty="0"/>
              <a:t> </a:t>
            </a:r>
            <a:r>
              <a:rPr lang="ru-RU" b="1" i="1" dirty="0" smtClean="0"/>
              <a:t>газом.</a:t>
            </a:r>
            <a:br>
              <a:rPr lang="ru-RU" b="1" i="1" dirty="0" smtClean="0"/>
            </a:br>
            <a:r>
              <a:rPr lang="ru-RU" b="1" i="1" dirty="0" smtClean="0"/>
              <a:t>Перша </a:t>
            </a:r>
            <a:r>
              <a:rPr lang="ru-RU" b="1" i="1" dirty="0" err="1" smtClean="0"/>
              <a:t>допомога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Отруєння</a:t>
            </a:r>
            <a:r>
              <a:rPr lang="ru-RU" i="1" dirty="0"/>
              <a:t> грибами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відбутися</a:t>
            </a:r>
            <a:r>
              <a:rPr lang="ru-RU" i="1" dirty="0"/>
              <a:t> при </a:t>
            </a:r>
            <a:r>
              <a:rPr lang="ru-RU" i="1" dirty="0" err="1"/>
              <a:t>прийомі</a:t>
            </a:r>
            <a:r>
              <a:rPr lang="ru-RU" i="1" dirty="0"/>
              <a:t> </a:t>
            </a:r>
            <a:r>
              <a:rPr lang="ru-RU" i="1" dirty="0" err="1"/>
              <a:t>отруйних</a:t>
            </a:r>
            <a:r>
              <a:rPr lang="ru-RU" i="1" dirty="0"/>
              <a:t> </a:t>
            </a:r>
            <a:r>
              <a:rPr lang="ru-RU" i="1" dirty="0" err="1"/>
              <a:t>грибів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їстівних</a:t>
            </a:r>
            <a:r>
              <a:rPr lang="ru-RU" i="1" dirty="0"/>
              <a:t> </a:t>
            </a:r>
            <a:r>
              <a:rPr lang="ru-RU" i="1" dirty="0" err="1"/>
              <a:t>грибів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зіпсовані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b="1" i="1" dirty="0" smtClean="0"/>
              <a:t>Види </a:t>
            </a:r>
            <a:r>
              <a:rPr lang="uk-UA" b="1" i="1" dirty="0"/>
              <a:t>отруєнь: О</a:t>
            </a:r>
            <a:r>
              <a:rPr lang="ru-RU" b="1" i="1" dirty="0" err="1" smtClean="0"/>
              <a:t>труєння</a:t>
            </a:r>
            <a:r>
              <a:rPr lang="ru-RU" b="1" i="1" dirty="0" smtClean="0"/>
              <a:t> </a:t>
            </a:r>
            <a:r>
              <a:rPr lang="ru-RU" b="1" i="1" dirty="0"/>
              <a:t>грибами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97952"/>
            <a:ext cx="4248472" cy="279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2" y="3601878"/>
            <a:ext cx="3778939" cy="24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 </a:t>
            </a:r>
            <a:r>
              <a:rPr lang="ru-RU" i="1" dirty="0" err="1"/>
              <a:t>отруєнні</a:t>
            </a:r>
            <a:r>
              <a:rPr lang="ru-RU" i="1" dirty="0"/>
              <a:t> грибами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негайно</a:t>
            </a:r>
            <a:r>
              <a:rPr lang="ru-RU" i="1" dirty="0"/>
              <a:t> </a:t>
            </a:r>
            <a:r>
              <a:rPr lang="ru-RU" i="1" dirty="0" err="1"/>
              <a:t>почати</a:t>
            </a:r>
            <a:r>
              <a:rPr lang="ru-RU" i="1" dirty="0"/>
              <a:t> </a:t>
            </a:r>
            <a:r>
              <a:rPr lang="ru-RU" i="1" dirty="0" err="1"/>
              <a:t>промивання</a:t>
            </a:r>
            <a:r>
              <a:rPr lang="ru-RU" i="1" dirty="0"/>
              <a:t> </a:t>
            </a:r>
            <a:r>
              <a:rPr lang="ru-RU" i="1" dirty="0" err="1"/>
              <a:t>шлунку</a:t>
            </a:r>
            <a:r>
              <a:rPr lang="ru-RU" i="1" dirty="0"/>
              <a:t> водою, </a:t>
            </a:r>
            <a:r>
              <a:rPr lang="ru-RU" i="1" dirty="0" err="1"/>
              <a:t>розчином</a:t>
            </a:r>
            <a:r>
              <a:rPr lang="ru-RU" i="1" dirty="0"/>
              <a:t> перманганату </a:t>
            </a:r>
            <a:r>
              <a:rPr lang="ru-RU" i="1" dirty="0" err="1"/>
              <a:t>калію</a:t>
            </a:r>
            <a:r>
              <a:rPr lang="ru-RU" i="1" dirty="0"/>
              <a:t> за </a:t>
            </a:r>
            <a:r>
              <a:rPr lang="ru-RU" i="1" dirty="0" err="1"/>
              <a:t>допомогою</a:t>
            </a:r>
            <a:r>
              <a:rPr lang="ru-RU" i="1" dirty="0"/>
              <a:t> зонда </a:t>
            </a:r>
            <a:r>
              <a:rPr lang="ru-RU" i="1" dirty="0" err="1"/>
              <a:t>або</a:t>
            </a:r>
            <a:r>
              <a:rPr lang="ru-RU" i="1" dirty="0"/>
              <a:t> методом </a:t>
            </a:r>
            <a:r>
              <a:rPr lang="ru-RU" i="1" dirty="0" err="1"/>
              <a:t>штучної</a:t>
            </a:r>
            <a:r>
              <a:rPr lang="ru-RU" i="1" dirty="0"/>
              <a:t> </a:t>
            </a:r>
            <a:r>
              <a:rPr lang="ru-RU" i="1" dirty="0" err="1"/>
              <a:t>блювоти</a:t>
            </a:r>
            <a:r>
              <a:rPr lang="ru-RU" i="1" dirty="0"/>
              <a:t>. 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дають</a:t>
            </a:r>
            <a:r>
              <a:rPr lang="ru-RU" i="1" dirty="0"/>
              <a:t> </a:t>
            </a:r>
            <a:r>
              <a:rPr lang="ru-RU" i="1" dirty="0" err="1"/>
              <a:t>проносне</a:t>
            </a:r>
            <a:r>
              <a:rPr lang="ru-RU" i="1" dirty="0"/>
              <a:t>, </a:t>
            </a:r>
            <a:r>
              <a:rPr lang="ru-RU" i="1" dirty="0" err="1"/>
              <a:t>кілька</a:t>
            </a:r>
            <a:r>
              <a:rPr lang="ru-RU" i="1" dirty="0"/>
              <a:t> </a:t>
            </a:r>
            <a:r>
              <a:rPr lang="ru-RU" i="1" dirty="0" err="1"/>
              <a:t>разів</a:t>
            </a:r>
            <a:r>
              <a:rPr lang="ru-RU" i="1" dirty="0"/>
              <a:t> </a:t>
            </a:r>
            <a:r>
              <a:rPr lang="ru-RU" i="1" dirty="0" err="1"/>
              <a:t>ставлять</a:t>
            </a:r>
            <a:r>
              <a:rPr lang="ru-RU" i="1" dirty="0"/>
              <a:t> </a:t>
            </a:r>
            <a:r>
              <a:rPr lang="ru-RU" i="1" dirty="0" err="1"/>
              <a:t>очисні</a:t>
            </a:r>
            <a:r>
              <a:rPr lang="ru-RU" i="1" dirty="0"/>
              <a:t> </a:t>
            </a:r>
            <a:r>
              <a:rPr lang="ru-RU" i="1" dirty="0" err="1"/>
              <a:t>клізми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uk-UA" b="1" i="1" dirty="0"/>
              <a:t>О</a:t>
            </a:r>
            <a:r>
              <a:rPr lang="ru-RU" b="1" i="1" dirty="0" err="1"/>
              <a:t>труєння</a:t>
            </a:r>
            <a:r>
              <a:rPr lang="ru-RU" b="1" i="1" dirty="0"/>
              <a:t> </a:t>
            </a:r>
            <a:r>
              <a:rPr lang="ru-RU" b="1" i="1" dirty="0" smtClean="0"/>
              <a:t>грибами. Перша </a:t>
            </a:r>
            <a:r>
              <a:rPr lang="ru-RU" b="1" i="1" dirty="0" err="1"/>
              <a:t>допомога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96576"/>
            <a:ext cx="3672408" cy="249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60872"/>
            <a:ext cx="367240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3877815"/>
          </a:xfrm>
        </p:spPr>
        <p:txBody>
          <a:bodyPr/>
          <a:lstStyle/>
          <a:p>
            <a:r>
              <a:rPr lang="ru-RU" i="1" dirty="0"/>
              <a:t>У </a:t>
            </a:r>
            <a:r>
              <a:rPr lang="ru-RU" i="1" dirty="0" err="1"/>
              <a:t>сільському</a:t>
            </a:r>
            <a:r>
              <a:rPr lang="ru-RU" i="1" dirty="0"/>
              <a:t> </a:t>
            </a:r>
            <a:r>
              <a:rPr lang="ru-RU" i="1" dirty="0" err="1"/>
              <a:t>господарстві</a:t>
            </a:r>
            <a:r>
              <a:rPr lang="ru-RU" i="1" dirty="0"/>
              <a:t> в </a:t>
            </a:r>
            <a:r>
              <a:rPr lang="ru-RU" i="1" dirty="0" smtClean="0"/>
              <a:t>наш час </a:t>
            </a:r>
            <a:r>
              <a:rPr lang="ru-RU" i="1" dirty="0"/>
              <a:t>широко </a:t>
            </a:r>
            <a:r>
              <a:rPr lang="ru-RU" i="1" dirty="0" err="1" smtClean="0"/>
              <a:t>використовуються</a:t>
            </a:r>
            <a:r>
              <a:rPr lang="ru-RU" i="1" dirty="0" smtClean="0"/>
              <a:t> </a:t>
            </a:r>
            <a:r>
              <a:rPr lang="ru-RU" i="1" dirty="0" err="1"/>
              <a:t>хімічні</a:t>
            </a:r>
            <a:r>
              <a:rPr lang="ru-RU" i="1" dirty="0"/>
              <a:t> </a:t>
            </a:r>
            <a:r>
              <a:rPr lang="ru-RU" i="1" dirty="0" err="1"/>
              <a:t>препарати</a:t>
            </a:r>
            <a:r>
              <a:rPr lang="ru-RU" i="1" dirty="0"/>
              <a:t> - </a:t>
            </a:r>
            <a:r>
              <a:rPr lang="ru-RU" i="1" dirty="0" err="1"/>
              <a:t>отрутохімікати</a:t>
            </a:r>
            <a:r>
              <a:rPr lang="ru-RU" i="1" dirty="0"/>
              <a:t> для </a:t>
            </a:r>
            <a:r>
              <a:rPr lang="ru-RU" i="1" dirty="0" err="1"/>
              <a:t>боротьби</a:t>
            </a:r>
            <a:r>
              <a:rPr lang="ru-RU" i="1" dirty="0"/>
              <a:t> з </a:t>
            </a:r>
            <a:r>
              <a:rPr lang="ru-RU" i="1" dirty="0" err="1"/>
              <a:t>бур'янами</a:t>
            </a:r>
            <a:r>
              <a:rPr lang="ru-RU" i="1" dirty="0"/>
              <a:t>, хворобами і </a:t>
            </a:r>
            <a:r>
              <a:rPr lang="ru-RU" i="1" dirty="0" err="1"/>
              <a:t>шкідниками</a:t>
            </a:r>
            <a:r>
              <a:rPr lang="ru-RU" i="1" dirty="0"/>
              <a:t> </a:t>
            </a:r>
            <a:r>
              <a:rPr lang="ru-RU" i="1" dirty="0" err="1"/>
              <a:t>культурних</a:t>
            </a:r>
            <a:r>
              <a:rPr lang="ru-RU" i="1" dirty="0"/>
              <a:t> </a:t>
            </a:r>
            <a:r>
              <a:rPr lang="ru-RU" i="1" dirty="0" err="1"/>
              <a:t>рослин</a:t>
            </a:r>
            <a:r>
              <a:rPr lang="ru-RU" i="1" dirty="0"/>
              <a:t>. При </a:t>
            </a:r>
            <a:r>
              <a:rPr lang="ru-RU" i="1" dirty="0" err="1"/>
              <a:t>суворому</a:t>
            </a:r>
            <a:r>
              <a:rPr lang="ru-RU" i="1" dirty="0"/>
              <a:t> </a:t>
            </a:r>
            <a:r>
              <a:rPr lang="ru-RU" i="1" dirty="0" err="1"/>
              <a:t>виконанні</a:t>
            </a:r>
            <a:r>
              <a:rPr lang="ru-RU" i="1" dirty="0"/>
              <a:t> </a:t>
            </a:r>
            <a:r>
              <a:rPr lang="ru-RU" i="1" dirty="0" err="1"/>
              <a:t>інструкції</a:t>
            </a:r>
            <a:r>
              <a:rPr lang="ru-RU" i="1" dirty="0"/>
              <a:t> по </a:t>
            </a:r>
            <a:r>
              <a:rPr lang="ru-RU" i="1" dirty="0" err="1"/>
              <a:t>застосуванню</a:t>
            </a:r>
            <a:r>
              <a:rPr lang="ru-RU" i="1" dirty="0"/>
              <a:t> і </a:t>
            </a:r>
            <a:r>
              <a:rPr lang="ru-RU" i="1" dirty="0" err="1" smtClean="0"/>
              <a:t>зберіганню</a:t>
            </a:r>
            <a:r>
              <a:rPr lang="ru-RU" i="1" dirty="0" smtClean="0"/>
              <a:t> </a:t>
            </a:r>
            <a:r>
              <a:rPr lang="ru-RU" i="1" dirty="0" err="1"/>
              <a:t>отрутохімікатів</a:t>
            </a:r>
            <a:r>
              <a:rPr lang="ru-RU" i="1" dirty="0"/>
              <a:t> </a:t>
            </a:r>
            <a:r>
              <a:rPr lang="ru-RU" i="1" dirty="0" err="1"/>
              <a:t>повністю</a:t>
            </a:r>
            <a:r>
              <a:rPr lang="ru-RU" i="1" dirty="0"/>
              <a:t> </a:t>
            </a:r>
            <a:r>
              <a:rPr lang="ru-RU" i="1" dirty="0" err="1"/>
              <a:t>виключена</a:t>
            </a:r>
            <a:r>
              <a:rPr lang="ru-RU" i="1" dirty="0"/>
              <a:t> </a:t>
            </a:r>
            <a:r>
              <a:rPr lang="ru-RU" i="1" dirty="0" err="1"/>
              <a:t>можливість</a:t>
            </a:r>
            <a:r>
              <a:rPr lang="ru-RU" i="1" dirty="0"/>
              <a:t> 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/>
              <a:t>населення</a:t>
            </a:r>
            <a:r>
              <a:rPr lang="ru-RU" i="1" dirty="0"/>
              <a:t>. 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</a:t>
            </a:r>
            <a:r>
              <a:rPr lang="ru-RU" i="1" dirty="0" err="1"/>
              <a:t>отруєння</a:t>
            </a:r>
            <a:r>
              <a:rPr lang="ru-RU" i="1" dirty="0"/>
              <a:t> </a:t>
            </a:r>
            <a:r>
              <a:rPr lang="ru-RU" i="1" dirty="0" err="1" smtClean="0"/>
              <a:t>отрутохімікатами,що</a:t>
            </a:r>
            <a:r>
              <a:rPr lang="ru-RU" i="1" dirty="0" smtClean="0"/>
              <a:t> є </a:t>
            </a:r>
            <a:r>
              <a:rPr lang="ru-RU" i="1" dirty="0"/>
              <a:t>результатом </a:t>
            </a:r>
            <a:r>
              <a:rPr lang="ru-RU" i="1" dirty="0" err="1"/>
              <a:t>грубих</a:t>
            </a:r>
            <a:r>
              <a:rPr lang="ru-RU" i="1" dirty="0"/>
              <a:t> </a:t>
            </a:r>
            <a:r>
              <a:rPr lang="ru-RU" i="1" dirty="0" err="1"/>
              <a:t>порушень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інструкцій</a:t>
            </a:r>
            <a:r>
              <a:rPr lang="ru-RU" i="1" dirty="0"/>
              <a:t>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54588"/>
          </a:xfrm>
        </p:spPr>
        <p:txBody>
          <a:bodyPr/>
          <a:lstStyle/>
          <a:p>
            <a:r>
              <a:rPr lang="uk-UA" sz="4800" b="1" i="1" dirty="0"/>
              <a:t>Види отруєнь: </a:t>
            </a:r>
            <a:r>
              <a:rPr lang="uk-UA" sz="4800" b="1" i="1" dirty="0" smtClean="0"/>
              <a:t/>
            </a:r>
            <a:br>
              <a:rPr lang="uk-UA" sz="4800" b="1" i="1" dirty="0" smtClean="0"/>
            </a:br>
            <a:r>
              <a:rPr lang="ru-RU" sz="4800" b="1" i="1" dirty="0" err="1" smtClean="0"/>
              <a:t>Отруєння</a:t>
            </a:r>
            <a:r>
              <a:rPr lang="ru-RU" sz="4800" b="1" i="1" dirty="0" smtClean="0"/>
              <a:t> </a:t>
            </a:r>
            <a:r>
              <a:rPr lang="ru-RU" sz="4800" b="1" i="1" dirty="0" err="1"/>
              <a:t>отрутохімікатами</a:t>
            </a:r>
            <a:r>
              <a:rPr lang="ru-RU" b="1" i="1" dirty="0"/>
              <a:t> 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229200"/>
            <a:ext cx="3824609" cy="148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40088"/>
            <a:ext cx="3240359" cy="17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</TotalTime>
  <Words>432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Отруєння</vt:lpstr>
      <vt:lpstr>Що таке отруєння?</vt:lpstr>
      <vt:lpstr>Види отруєнь: Отруєння чадним газом </vt:lpstr>
      <vt:lpstr>Презентация PowerPoint</vt:lpstr>
      <vt:lpstr>Отруєння чадним газом. Симптоми</vt:lpstr>
      <vt:lpstr>Отруєння чадним газом. Перша допомога</vt:lpstr>
      <vt:lpstr>Види отруєнь: Отруєння грибами</vt:lpstr>
      <vt:lpstr>Отруєння грибами. Перша допомога</vt:lpstr>
      <vt:lpstr>Види отруєнь:  Отруєння отрутохімікатами </vt:lpstr>
      <vt:lpstr>Отруєння отрутохімікатами . Симптоми</vt:lpstr>
      <vt:lpstr>Отруєння отрутохімікатами. Перша допомога</vt:lpstr>
      <vt:lpstr>Види отруєнь:  Отруєння лікарськими препаратами</vt:lpstr>
      <vt:lpstr>Отруєння лікарськими препаратами. Симптоми</vt:lpstr>
      <vt:lpstr>Отруєння лікарськими препаратами. Перша допомога </vt:lpstr>
      <vt:lpstr>Отруєння наркотиками. Симптоми</vt:lpstr>
      <vt:lpstr>Отруєння наркотиками. Перша допомога</vt:lpstr>
      <vt:lpstr>Види отруєнь: Отруєння алкоголем</vt:lpstr>
      <vt:lpstr>Перша допомога. Отруєння алкоголем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</dc:title>
  <dc:creator>ОЛЕГ</dc:creator>
  <cp:lastModifiedBy>ОЛЕГ</cp:lastModifiedBy>
  <cp:revision>9</cp:revision>
  <dcterms:created xsi:type="dcterms:W3CDTF">2014-02-04T18:32:30Z</dcterms:created>
  <dcterms:modified xsi:type="dcterms:W3CDTF">2014-02-04T20:04:05Z</dcterms:modified>
</cp:coreProperties>
</file>