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524BB7D-3FB1-47D3-BD53-0092D1919C3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31AF1BB-3E2F-484A-A7C5-DCAE36258B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Родина Пасльонові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</a:t>
            </a:r>
            <a:r>
              <a:rPr lang="ru-RU" dirty="0" smtClean="0"/>
              <a:t> </a:t>
            </a:r>
            <a:r>
              <a:rPr lang="uk-UA" dirty="0" smtClean="0"/>
              <a:t>учениця</a:t>
            </a:r>
            <a:r>
              <a:rPr lang="ru-RU" dirty="0" smtClean="0"/>
              <a:t> 7 </a:t>
            </a:r>
            <a:r>
              <a:rPr lang="ru-RU" dirty="0" err="1" smtClean="0"/>
              <a:t>класу</a:t>
            </a:r>
            <a:r>
              <a:rPr lang="uk-UA" dirty="0" smtClean="0"/>
              <a:t> </a:t>
            </a:r>
          </a:p>
          <a:p>
            <a:r>
              <a:rPr lang="uk-UA" dirty="0" smtClean="0"/>
              <a:t>Дзензюр Ангеліна.</a:t>
            </a:r>
          </a:p>
        </p:txBody>
      </p:sp>
      <p:pic>
        <p:nvPicPr>
          <p:cNvPr id="3074" name="Picture 2" descr="J:\Images\images_q=tbn_ANd9GcSEacUirSs9JGTwRy9Qp9A3UHPgA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2656"/>
            <a:ext cx="2257451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откритки\animals12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81128"/>
            <a:ext cx="150495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525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Загальну характеристику Родини Пасльоні.</a:t>
            </a:r>
          </a:p>
          <a:p>
            <a:r>
              <a:rPr lang="uk-UA" dirty="0" smtClean="0"/>
              <a:t>Значення Пасльонових у житті людини.</a:t>
            </a:r>
          </a:p>
          <a:p>
            <a:r>
              <a:rPr lang="uk-UA" dirty="0" smtClean="0"/>
              <a:t>Загадки</a:t>
            </a:r>
          </a:p>
          <a:p>
            <a:r>
              <a:rPr lang="uk-UA" dirty="0" smtClean="0"/>
              <a:t>Прислів'я та прикмети</a:t>
            </a:r>
          </a:p>
          <a:p>
            <a:r>
              <a:rPr lang="uk-UA" dirty="0" smtClean="0"/>
              <a:t>Дайте відповідь на запитання.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 разом дізнаємося про: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0767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Клас – дводольні рослини.</a:t>
            </a:r>
          </a:p>
          <a:p>
            <a:r>
              <a:rPr lang="uk-UA" dirty="0" smtClean="0"/>
              <a:t>Підклас – зрослопелюсткові.</a:t>
            </a:r>
          </a:p>
          <a:p>
            <a:r>
              <a:rPr lang="uk-UA" dirty="0" smtClean="0"/>
              <a:t>Однорічні або багаторічні трави і кущі.</a:t>
            </a:r>
          </a:p>
          <a:p>
            <a:r>
              <a:rPr lang="uk-UA" dirty="0" smtClean="0"/>
              <a:t>Листки – прості, почергові без прилистків</a:t>
            </a:r>
          </a:p>
          <a:p>
            <a:r>
              <a:rPr lang="uk-UA" dirty="0" smtClean="0"/>
              <a:t>Плід – ягода або коробочка(мал.1)</a:t>
            </a:r>
          </a:p>
          <a:p>
            <a:r>
              <a:rPr lang="uk-UA" dirty="0" smtClean="0"/>
              <a:t>Формула квітки – Ч</a:t>
            </a:r>
            <a:r>
              <a:rPr lang="uk-UA" sz="1800" dirty="0" smtClean="0"/>
              <a:t>(5)</a:t>
            </a:r>
            <a:r>
              <a:rPr lang="uk-UA" dirty="0" smtClean="0"/>
              <a:t>П</a:t>
            </a:r>
            <a:r>
              <a:rPr lang="uk-UA" sz="1800" dirty="0" smtClean="0"/>
              <a:t>(5)</a:t>
            </a:r>
            <a:r>
              <a:rPr lang="uk-UA" dirty="0" smtClean="0"/>
              <a:t>Т</a:t>
            </a:r>
            <a:r>
              <a:rPr lang="uk-UA" sz="1800" dirty="0" smtClean="0"/>
              <a:t>5</a:t>
            </a:r>
            <a:r>
              <a:rPr lang="uk-UA" dirty="0" smtClean="0"/>
              <a:t>М</a:t>
            </a:r>
            <a:r>
              <a:rPr lang="uk-UA" sz="1800" dirty="0" smtClean="0"/>
              <a:t>1.</a:t>
            </a:r>
          </a:p>
          <a:p>
            <a:r>
              <a:rPr lang="uk-UA" dirty="0" smtClean="0"/>
              <a:t>Квітки поодинокі або зібрані в суцвіття.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Родина Пасльонові:</a:t>
            </a:r>
            <a:br>
              <a:rPr lang="uk-UA" dirty="0" smtClean="0"/>
            </a:br>
            <a:r>
              <a:rPr lang="uk-UA" sz="3600" dirty="0" smtClean="0"/>
              <a:t>Загальна характеристика.</a:t>
            </a:r>
            <a:endParaRPr lang="ru-RU" dirty="0"/>
          </a:p>
        </p:txBody>
      </p:sp>
      <p:pic>
        <p:nvPicPr>
          <p:cNvPr id="4098" name="Picture 2" descr="J:\Images\images_q=tbn_ANd9GcSI7zCpk9VJ5WDdrUBAnUb28YOMI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132856"/>
            <a:ext cx="237515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380312" y="3284984"/>
            <a:ext cx="78303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Мал.1</a:t>
            </a:r>
            <a:endParaRPr lang="ru-RU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100" name="Picture 4" descr="J:\Images\images_q=tbn_ANd9GcTrfn7vS8bwtuaG56dsLkS96Wyhm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306508"/>
            <a:ext cx="2232248" cy="1551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014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4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617169" cy="4060973"/>
          </a:xfrm>
        </p:spPr>
        <p:txBody>
          <a:bodyPr/>
          <a:lstStyle/>
          <a:p>
            <a:r>
              <a:rPr lang="uk-UA" dirty="0" smtClean="0"/>
              <a:t>Людина використовує родину Пасльонові як овочеву культуру так і декоративну.</a:t>
            </a:r>
          </a:p>
          <a:p>
            <a:r>
              <a:rPr lang="uk-UA" dirty="0" smtClean="0"/>
              <a:t>Люди навчилися цю родину використовувати в медицині.</a:t>
            </a:r>
          </a:p>
          <a:p>
            <a:r>
              <a:rPr lang="uk-UA" dirty="0" smtClean="0"/>
              <a:t>Найпоширенішою та важливою харчовою, технічною, кормовою рослиною родини Пасльонові є всім відома картопля.(мал.2)</a:t>
            </a:r>
          </a:p>
          <a:p>
            <a:r>
              <a:rPr lang="uk-UA" dirty="0" smtClean="0"/>
              <a:t>Також є рослини як містять в собі отруйні речовини – алкалоїди (нікотин)</a:t>
            </a:r>
          </a:p>
          <a:p>
            <a:r>
              <a:rPr lang="uk-UA" dirty="0" smtClean="0"/>
              <a:t>Але серед пасльонових є і бур'яни (</a:t>
            </a:r>
            <a:r>
              <a:rPr lang="uk-UA" dirty="0"/>
              <a:t>д</a:t>
            </a:r>
            <a:r>
              <a:rPr lang="uk-UA" dirty="0" smtClean="0"/>
              <a:t>урман, Блекота).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116632"/>
            <a:ext cx="7987966" cy="1507774"/>
          </a:xfrm>
        </p:spPr>
        <p:txBody>
          <a:bodyPr/>
          <a:lstStyle/>
          <a:p>
            <a:r>
              <a:rPr lang="uk-UA" dirty="0" smtClean="0"/>
              <a:t>Родина Пасльонові</a:t>
            </a:r>
            <a:br>
              <a:rPr lang="uk-UA" dirty="0" smtClean="0"/>
            </a:br>
            <a:r>
              <a:rPr lang="uk-UA" sz="3600" dirty="0" smtClean="0"/>
              <a:t>Значення Пасльонових у житті людини.</a:t>
            </a:r>
            <a:endParaRPr lang="ru-RU" dirty="0"/>
          </a:p>
        </p:txBody>
      </p:sp>
      <p:pic>
        <p:nvPicPr>
          <p:cNvPr id="2050" name="Picture 2" descr="J:\Images\images_q=tbn_ANd9GcT3G_o7HFz9I_IcmsRXKoY-uExu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36912"/>
            <a:ext cx="1721095" cy="139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028384" y="4027027"/>
            <a:ext cx="78303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Мал.2</a:t>
            </a:r>
            <a:endParaRPr lang="ru-RU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0729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000" dirty="0" smtClean="0"/>
              <a:t>Печуть мене, варять мене, </a:t>
            </a:r>
          </a:p>
          <a:p>
            <a:pPr marL="0" indent="0">
              <a:buNone/>
            </a:pPr>
            <a:r>
              <a:rPr lang="uk-UA" sz="2000" dirty="0" smtClean="0"/>
              <a:t>Їдять мене, хвалять мене,</a:t>
            </a:r>
          </a:p>
          <a:p>
            <a:pPr marL="0" indent="0">
              <a:buNone/>
            </a:pPr>
            <a:r>
              <a:rPr lang="uk-UA" sz="2000" dirty="0" smtClean="0"/>
              <a:t>А як буде моя ласка</a:t>
            </a:r>
          </a:p>
          <a:p>
            <a:pPr marL="0" indent="0">
              <a:buNone/>
            </a:pPr>
            <a:r>
              <a:rPr lang="uk-UA" sz="2000" dirty="0" smtClean="0"/>
              <a:t>То буде з мене і паска. (Картопля).(мал.4)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За колючою заставою бочечка з отравою.(Дурман)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Червоне личко, зелена стрічка. (Помідор)(мал.3)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Очі має, а не видить.(Картопля)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Родина </a:t>
            </a:r>
            <a:r>
              <a:rPr lang="ru-RU" dirty="0" err="1" smtClean="0"/>
              <a:t>Пасльонові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Загадки</a:t>
            </a:r>
            <a:endParaRPr lang="ru-RU" dirty="0"/>
          </a:p>
        </p:txBody>
      </p:sp>
      <p:pic>
        <p:nvPicPr>
          <p:cNvPr id="5122" name="Picture 2" descr="J:\Images\images_q=tbn_ANd9GcSZgLDlwMRkvbx-J9Mp0TmHrMqM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88840"/>
            <a:ext cx="1152128" cy="190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980682" y="3893692"/>
            <a:ext cx="78303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Мал.3</a:t>
            </a:r>
            <a:endParaRPr lang="ru-RU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123" name="Picture 3" descr="J:\Images\images_q=tbn_ANd9GcQIXMi1Tim-CDsiCTfjmR3oCo5ae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263024"/>
            <a:ext cx="1296144" cy="1952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420842" y="6199646"/>
            <a:ext cx="78303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Мал.4</a:t>
            </a:r>
            <a:endParaRPr lang="ru-RU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62541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Сади </a:t>
            </a:r>
            <a:r>
              <a:rPr lang="ru-RU" dirty="0" err="1"/>
              <a:t>бульбу</a:t>
            </a:r>
            <a:r>
              <a:rPr lang="ru-RU" dirty="0"/>
              <a:t>, як жаба </a:t>
            </a:r>
            <a:r>
              <a:rPr lang="ru-RU" dirty="0" err="1"/>
              <a:t>квакне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Спас-перше </a:t>
            </a:r>
            <a:r>
              <a:rPr lang="ru-RU" dirty="0" err="1"/>
              <a:t>осіннє</a:t>
            </a:r>
            <a:r>
              <a:rPr lang="ru-RU" dirty="0"/>
              <a:t> свято, починай </a:t>
            </a:r>
            <a:r>
              <a:rPr lang="ru-RU" dirty="0" err="1"/>
              <a:t>бульбу</a:t>
            </a:r>
            <a:r>
              <a:rPr lang="ru-RU" dirty="0"/>
              <a:t> </a:t>
            </a:r>
            <a:r>
              <a:rPr lang="ru-RU" dirty="0" err="1"/>
              <a:t>копати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Поникли </a:t>
            </a:r>
            <a:r>
              <a:rPr lang="ru-RU" dirty="0" err="1"/>
              <a:t>квіти</a:t>
            </a:r>
            <a:r>
              <a:rPr lang="ru-RU" dirty="0"/>
              <a:t> </a:t>
            </a:r>
            <a:r>
              <a:rPr lang="ru-RU" dirty="0" err="1"/>
              <a:t>картоплі</a:t>
            </a:r>
            <a:r>
              <a:rPr lang="ru-RU" dirty="0"/>
              <a:t> - бути </a:t>
            </a:r>
            <a:r>
              <a:rPr lang="ru-RU" dirty="0" err="1"/>
              <a:t>негоді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Родина </a:t>
            </a:r>
            <a:r>
              <a:rPr lang="ru-RU" dirty="0" err="1" smtClean="0"/>
              <a:t>Пасльонові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sz="3200" dirty="0" smtClean="0"/>
              <a:t>Прислів'я</a:t>
            </a:r>
            <a:r>
              <a:rPr lang="ru-RU" sz="3200" dirty="0" smtClean="0"/>
              <a:t> та </a:t>
            </a:r>
            <a:r>
              <a:rPr lang="ru-RU" sz="3200" dirty="0" err="1" smtClean="0"/>
              <a:t>Прикмети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45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Який орган рослини картоплі ми вживаємо в їжу?</a:t>
            </a:r>
          </a:p>
          <a:p>
            <a:r>
              <a:rPr lang="uk-UA" dirty="0" smtClean="0"/>
              <a:t>Яка будова притаманна квіткам пасльонових?</a:t>
            </a:r>
          </a:p>
          <a:p>
            <a:r>
              <a:rPr lang="uk-UA" dirty="0" smtClean="0"/>
              <a:t>Які життєві форми відомі серед представників родини Пасльонові?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Родина </a:t>
            </a:r>
            <a:r>
              <a:rPr lang="uk-UA" dirty="0" smtClean="0"/>
              <a:t>Пасльонові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Дайте </a:t>
            </a:r>
            <a:r>
              <a:rPr lang="uk-UA" sz="2800" dirty="0" smtClean="0"/>
              <a:t>відповіді</a:t>
            </a:r>
            <a:r>
              <a:rPr lang="ru-RU" sz="2800" dirty="0" smtClean="0"/>
              <a:t> на </a:t>
            </a:r>
            <a:r>
              <a:rPr lang="uk-UA" sz="2800" dirty="0" smtClean="0"/>
              <a:t>запитання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68105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88640"/>
            <a:ext cx="7833192" cy="5937523"/>
          </a:xfrm>
        </p:spPr>
        <p:txBody>
          <a:bodyPr>
            <a:prstTxWarp prst="textArchUp">
              <a:avLst>
                <a:gd name="adj" fmla="val 13804720"/>
              </a:avLst>
            </a:prstTxWarp>
            <a:normAutofit/>
          </a:bodyPr>
          <a:lstStyle/>
          <a:p>
            <a:pPr marL="0" indent="0">
              <a:buNone/>
            </a:pPr>
            <a:r>
              <a:rPr lang="uk-UA" sz="4000" dirty="0" smtClean="0"/>
              <a:t>Дякую за вашу увагу!!!!</a:t>
            </a:r>
            <a:endParaRPr lang="ru-RU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412776"/>
            <a:ext cx="2736304" cy="3486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3650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3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142</TotalTime>
  <Words>261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Твердый переплет</vt:lpstr>
      <vt:lpstr>Родина Пасльонові</vt:lpstr>
      <vt:lpstr>Ми разом дізнаємося про:</vt:lpstr>
      <vt:lpstr>Родина Пасльонові: Загальна характеристика.</vt:lpstr>
      <vt:lpstr>Родина Пасльонові Значення Пасльонових у житті людини.</vt:lpstr>
      <vt:lpstr>Родина Пасльонові Загадки</vt:lpstr>
      <vt:lpstr>Родина Пасльонові Прислів'я та Прикмети</vt:lpstr>
      <vt:lpstr>Родина Пасльонові Дайте відповіді на запитання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Родина Пасльонові</dc:title>
  <dc:creator>User</dc:creator>
  <cp:lastModifiedBy>User</cp:lastModifiedBy>
  <cp:revision>13</cp:revision>
  <dcterms:created xsi:type="dcterms:W3CDTF">2013-03-10T17:44:48Z</dcterms:created>
  <dcterms:modified xsi:type="dcterms:W3CDTF">2013-03-10T21:30:22Z</dcterms:modified>
</cp:coreProperties>
</file>