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56CD1-E953-4DFD-91D0-8CCB69193CE7}" type="datetimeFigureOut">
              <a:rPr lang="ru-RU" smtClean="0"/>
              <a:t>06.05.2012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5F272-FDD3-4E17-A295-C5E93A6F4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450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5F272-FDD3-4E17-A295-C5E93A6F4A6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217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06.05.2012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06.05.2012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Ссавці. Парнокопитні. Жирафові. Жирафа степова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00808"/>
            <a:ext cx="5184576" cy="490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767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620688"/>
            <a:ext cx="7406640" cy="1472184"/>
          </a:xfrm>
        </p:spPr>
        <p:txBody>
          <a:bodyPr/>
          <a:lstStyle/>
          <a:p>
            <a:r>
              <a:rPr lang="uk-UA" dirty="0" smtClean="0"/>
              <a:t>Презентація Войтенко О. 8-Б клас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03648" y="2564904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dirty="0" smtClean="0">
                <a:solidFill>
                  <a:srgbClr val="FF0000"/>
                </a:solidFill>
              </a:rPr>
              <a:t>Дякую за увагу!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0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>
            <a:normAutofit/>
          </a:bodyPr>
          <a:lstStyle/>
          <a:p>
            <a:r>
              <a:rPr lang="uk-UA" sz="3600" dirty="0" smtClean="0"/>
              <a:t>Жирафа. Основна характеристика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584" y="908720"/>
            <a:ext cx="7776864" cy="1728192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uk-UA" sz="2400" dirty="0" smtClean="0"/>
              <a:t>Самці сягають висоти 5,5 метра, маса — до 900 кг. Самиці, зазвичай, трохи нижчі та легші. Шия у жираф надзвичайно довга, незважаючи на те, що вони, як і більшість ссавців, мають лише 7 шийних хребців.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71600" y="2708920"/>
            <a:ext cx="4032448" cy="396044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uk-UA" sz="2400" dirty="0" smtClean="0"/>
          </a:p>
          <a:p>
            <a:pPr marL="82296" indent="0">
              <a:buNone/>
            </a:pPr>
            <a:r>
              <a:rPr lang="uk-UA" sz="2400" dirty="0" smtClean="0"/>
              <a:t>Жирафи живуть у саванах Африки. У наші дні їх можна побачити на південь від пустелі Сахара.</a:t>
            </a:r>
          </a:p>
          <a:p>
            <a:pPr marL="82296" indent="0">
              <a:buNone/>
            </a:pPr>
            <a:endParaRPr lang="uk-UA" sz="2400" dirty="0" smtClean="0"/>
          </a:p>
          <a:p>
            <a:pPr marL="82296" indent="0">
              <a:buNone/>
            </a:pPr>
            <a:endParaRPr lang="uk-UA" sz="2400" dirty="0"/>
          </a:p>
          <a:p>
            <a:pPr marL="82296" indent="0">
              <a:buNone/>
            </a:pPr>
            <a:r>
              <a:rPr lang="uk-UA" sz="2400" dirty="0" smtClean="0"/>
              <a:t>Харчуються листям з дерев у чому їм допомагає шия.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759" y="2510830"/>
            <a:ext cx="3669689" cy="4347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663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0"/>
            <a:ext cx="4793736" cy="1066448"/>
          </a:xfrm>
        </p:spPr>
        <p:txBody>
          <a:bodyPr/>
          <a:lstStyle/>
          <a:p>
            <a:r>
              <a:rPr lang="uk-UA" dirty="0" smtClean="0"/>
              <a:t>Цікава фізіологія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76056" y="764704"/>
            <a:ext cx="4067944" cy="5688632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uk-UA" sz="2400" dirty="0"/>
              <a:t>Серце перекачує близько 60 літрів крові щохвилини, має масу 12 кг і створює тиск, утричі вищий, ніж у людини. </a:t>
            </a:r>
          </a:p>
          <a:p>
            <a:pPr marL="82296" indent="0">
              <a:buNone/>
            </a:pPr>
            <a:endParaRPr lang="uk-UA" sz="2400" dirty="0" smtClean="0"/>
          </a:p>
          <a:p>
            <a:pPr marL="82296" indent="0">
              <a:buNone/>
            </a:pPr>
            <a:r>
              <a:rPr lang="uk-UA" sz="2400" dirty="0" smtClean="0"/>
              <a:t>Але </a:t>
            </a:r>
            <a:r>
              <a:rPr lang="uk-UA" sz="2400" dirty="0"/>
              <a:t>воно не здатне перенести навантаження, пов'язане із різким підійманням чи опусканням голови. Щоб такі рухи не викликали смерть тварини, кров жираф має вдвічі більше кров'яних тілець, ніж у людини, і значно густіша.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18"/>
            <a:ext cx="4823520" cy="5933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251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2352" y="0"/>
            <a:ext cx="4001648" cy="1066448"/>
          </a:xfrm>
        </p:spPr>
        <p:txBody>
          <a:bodyPr/>
          <a:lstStyle/>
          <a:p>
            <a:r>
              <a:rPr lang="uk-UA" dirty="0" smtClean="0"/>
              <a:t>Тіло жирафа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43608" y="116632"/>
            <a:ext cx="4176464" cy="2736304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uk-UA" sz="2400" dirty="0" smtClean="0"/>
              <a:t>Темний язик жираф дуже довгий, із добре розвиненими м'язами: тварина може його висовувати на 45 сантиметрів і здатна хапати ним гілки дерев.</a:t>
            </a:r>
          </a:p>
          <a:p>
            <a:pPr marL="82296" indent="0">
              <a:buNone/>
            </a:pPr>
            <a:endParaRPr lang="uk-UA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85146" y="3455339"/>
            <a:ext cx="3760408" cy="3402661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uk-UA" sz="2400" dirty="0" smtClean="0"/>
              <a:t>Малюнок на тілі складається з темних плям, розташованих на базовій світлій поверхні. У кожної жирафи такий малюнок індивідуальний, аналогічно до відбитків пальців людини.</a:t>
            </a:r>
          </a:p>
          <a:p>
            <a:pPr marL="82296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80728"/>
            <a:ext cx="3276541" cy="2461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28814"/>
            <a:ext cx="5044214" cy="401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79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99592" y="1396603"/>
            <a:ext cx="4032448" cy="446449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uk-UA" sz="2400" dirty="0" smtClean="0"/>
              <a:t>На голові у жираф шерстю ріжки із потовщенням на кінцях. Часом трапляється і дві пари ріжків. </a:t>
            </a:r>
          </a:p>
          <a:p>
            <a:pPr marL="82296" indent="0">
              <a:buNone/>
            </a:pPr>
            <a:endParaRPr lang="uk-UA" sz="2400" dirty="0"/>
          </a:p>
          <a:p>
            <a:pPr marL="82296" indent="0">
              <a:buNone/>
            </a:pPr>
            <a:endParaRPr lang="uk-UA" sz="2400" dirty="0"/>
          </a:p>
          <a:p>
            <a:pPr marL="82296" indent="0">
              <a:buNone/>
            </a:pPr>
            <a:r>
              <a:rPr lang="uk-UA" sz="2400" dirty="0" smtClean="0"/>
              <a:t>Вважається, що жирафи не мають голосу. Однак насправді вони спілкуються між собою на частотах нижче 20 Герц. </a:t>
            </a:r>
            <a:endParaRPr lang="uk-UA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672" y="1052736"/>
            <a:ext cx="3894328" cy="5152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9632" y="188640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/>
              <a:t>Голова тварини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52441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2405"/>
            <a:ext cx="3929640" cy="113845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Розпорядок дня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509552" y="548680"/>
            <a:ext cx="3634447" cy="630932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uk-UA" sz="2400" dirty="0" smtClean="0"/>
              <a:t>Щоденно жирафа з'їдає близько 30 кг зеленої маси. На це йде від 16 до 20 годин. Сплять жирафи досить мало, близько години на добу. </a:t>
            </a:r>
          </a:p>
          <a:p>
            <a:pPr marL="82296" indent="0">
              <a:buNone/>
            </a:pPr>
            <a:endParaRPr lang="uk-UA" sz="2400" dirty="0" smtClean="0"/>
          </a:p>
          <a:p>
            <a:pPr marL="82296" indent="0">
              <a:buNone/>
            </a:pPr>
            <a:endParaRPr lang="uk-UA" sz="2400" dirty="0" smtClean="0"/>
          </a:p>
          <a:p>
            <a:pPr marL="82296" indent="0">
              <a:buNone/>
            </a:pPr>
            <a:endParaRPr lang="uk-UA" sz="2400" dirty="0"/>
          </a:p>
          <a:p>
            <a:pPr marL="82296" indent="0">
              <a:buNone/>
            </a:pPr>
            <a:endParaRPr lang="uk-UA" sz="2400" dirty="0" smtClean="0"/>
          </a:p>
          <a:p>
            <a:pPr marL="82296" indent="0">
              <a:buNone/>
            </a:pPr>
            <a:r>
              <a:rPr lang="uk-UA" sz="2400" dirty="0"/>
              <a:t>Б</a:t>
            </a:r>
            <a:r>
              <a:rPr lang="uk-UA" sz="2400" dirty="0" smtClean="0"/>
              <a:t>ез води ці тварини можуть обходитись декілька тижнів. За один раз жирафи можуть випити до 38 літрів води.</a:t>
            </a:r>
            <a:endParaRPr lang="uk-UA" sz="24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49" y="1543050"/>
            <a:ext cx="5074951" cy="4118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022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-13648"/>
            <a:ext cx="4361688" cy="994440"/>
          </a:xfrm>
        </p:spPr>
        <p:txBody>
          <a:bodyPr/>
          <a:lstStyle/>
          <a:p>
            <a:r>
              <a:rPr lang="uk-UA" dirty="0" smtClean="0"/>
              <a:t>Соціальне життя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1600" y="3545632"/>
            <a:ext cx="4104456" cy="3312368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uk-UA" sz="2400" dirty="0" smtClean="0"/>
              <a:t>Соціальна поведінка залежить від статі: самиці надають перевагу табунам від 4 до 32 особин. Молоді самиці до досягнення статевої зрілості також складають невеликі окремі групи,  а потім починають жити поодинці.</a:t>
            </a:r>
            <a:endParaRPr lang="uk-UA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71600" y="928328"/>
            <a:ext cx="3616392" cy="1977008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uk-UA" sz="2400" dirty="0" smtClean="0"/>
              <a:t>Живуть жирафи поодинці або ж невеликими табунами, але не прив'язуються одне до одного. </a:t>
            </a:r>
          </a:p>
          <a:p>
            <a:pPr marL="82296" indent="0">
              <a:buNone/>
            </a:pP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24744"/>
            <a:ext cx="3923928" cy="4735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127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341"/>
            <a:ext cx="4144504" cy="1066448"/>
          </a:xfrm>
        </p:spPr>
        <p:txBody>
          <a:bodyPr/>
          <a:lstStyle/>
          <a:p>
            <a:r>
              <a:rPr lang="uk-UA" dirty="0" smtClean="0"/>
              <a:t>Потомство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23488" y="0"/>
            <a:ext cx="3712456" cy="2553072"/>
          </a:xfrm>
        </p:spPr>
        <p:txBody>
          <a:bodyPr/>
          <a:lstStyle/>
          <a:p>
            <a:pPr marL="82296" indent="0">
              <a:buNone/>
            </a:pPr>
            <a:r>
              <a:rPr lang="uk-UA" dirty="0" smtClean="0"/>
              <a:t>Парування жираф відбувається, зазвичай, між липнем і вереснем. Вагітність триває 14—15 місяців.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56457" y="3944888"/>
            <a:ext cx="3616392" cy="2913112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uk-UA" sz="2400" dirty="0" smtClean="0"/>
              <a:t>У чотири роки жирафи досягають статевої зрілості. У шість років ріст тіла припиняється. У дикій природі жирафи живуть до 25 років; у неволі — до 35.</a:t>
            </a:r>
            <a:endParaRPr lang="uk-UA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4699378" cy="456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47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260648"/>
            <a:ext cx="3496432" cy="850424"/>
          </a:xfrm>
        </p:spPr>
        <p:txBody>
          <a:bodyPr/>
          <a:lstStyle/>
          <a:p>
            <a:r>
              <a:rPr lang="uk-UA" dirty="0" smtClean="0"/>
              <a:t>Цікавинки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3568" y="188640"/>
            <a:ext cx="4176464" cy="2448272"/>
          </a:xfrm>
        </p:spPr>
        <p:txBody>
          <a:bodyPr>
            <a:normAutofit lnSpcReduction="10000"/>
          </a:bodyPr>
          <a:lstStyle/>
          <a:p>
            <a:r>
              <a:rPr lang="uk-UA" sz="2400" dirty="0" smtClean="0"/>
              <a:t>Першу жирафу привіз до Європи Гай Юлій Цезар у 46 році до н. е. Потім жирафи з'явилися знову вже у 19 столітті, у 1827. То була тварина на ім'я Зарафа.</a:t>
            </a:r>
          </a:p>
          <a:p>
            <a:pPr marL="82296" indent="0">
              <a:buNone/>
            </a:pPr>
            <a:endParaRPr lang="uk-UA" sz="2400" dirty="0"/>
          </a:p>
          <a:p>
            <a:pPr marL="82296" indent="0">
              <a:buNone/>
            </a:pPr>
            <a:endParaRPr lang="uk-UA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83560" y="1340768"/>
            <a:ext cx="3960440" cy="5400600"/>
          </a:xfrm>
        </p:spPr>
        <p:txBody>
          <a:bodyPr>
            <a:normAutofit lnSpcReduction="10000"/>
          </a:bodyPr>
          <a:lstStyle/>
          <a:p>
            <a:r>
              <a:rPr lang="uk-UA" sz="2400" dirty="0" smtClean="0"/>
              <a:t>Часом з'являються повідомлення про те, що  бачили білу жирафу. З одного боку, це можна тлумачити як легенду. З іншого боку — є досить поширене явище, коли серед особин виду народжуються білі тварини. Їх називають альбіносами. Як правило, це наслідок мутації, коли пошкоджується один із білків з тих, що необхідні для синтезу пігменту. </a:t>
            </a:r>
            <a:endParaRPr lang="uk-UA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87382"/>
            <a:ext cx="3384376" cy="434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544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54</TotalTime>
  <Words>501</Words>
  <Application>Microsoft Office PowerPoint</Application>
  <PresentationFormat>Экран (4:3)</PresentationFormat>
  <Paragraphs>39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Ссавці. Парнокопитні. Жирафові. Жирафа степова</vt:lpstr>
      <vt:lpstr>Жирафа. Основна характеристика</vt:lpstr>
      <vt:lpstr>Цікава фізіологія</vt:lpstr>
      <vt:lpstr>Тіло жирафа</vt:lpstr>
      <vt:lpstr>Презентация PowerPoint</vt:lpstr>
      <vt:lpstr>Розпорядок дня</vt:lpstr>
      <vt:lpstr>Соціальне життя</vt:lpstr>
      <vt:lpstr>Потомство</vt:lpstr>
      <vt:lpstr>Цікавинки</vt:lpstr>
      <vt:lpstr>Презентація Войтенко О. 8-Б клас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Ссавці. Парнокопитні. Жирафові. Жирафа степова</dc:title>
  <dc:creator>ArVi</dc:creator>
  <cp:lastModifiedBy>ArVi</cp:lastModifiedBy>
  <cp:revision>7</cp:revision>
  <dcterms:created xsi:type="dcterms:W3CDTF">2012-05-06T18:25:34Z</dcterms:created>
  <dcterms:modified xsi:type="dcterms:W3CDTF">2012-05-06T19:50:43Z</dcterms:modified>
</cp:coreProperties>
</file>