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88640"/>
            <a:ext cx="4244008" cy="1470025"/>
          </a:xfrm>
        </p:spPr>
        <p:txBody>
          <a:bodyPr/>
          <a:lstStyle/>
          <a:p>
            <a:pPr algn="ctr"/>
            <a:r>
              <a:rPr lang="ru-RU" dirty="0" err="1" smtClean="0"/>
              <a:t>Утоплення</a:t>
            </a:r>
            <a:endParaRPr lang="ru-RU" dirty="0"/>
          </a:p>
        </p:txBody>
      </p:sp>
      <p:pic>
        <p:nvPicPr>
          <p:cNvPr id="1026" name="Picture 2" descr="C:\Users\Protoria4\Desktop\02f5ac5973b71e0d7322a5661a0ad4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4990157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8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15788" y="1196752"/>
            <a:ext cx="4040188" cy="3845720"/>
          </a:xfrm>
        </p:spPr>
        <p:txBody>
          <a:bodyPr>
            <a:noAutofit/>
          </a:bodyPr>
          <a:lstStyle/>
          <a:p>
            <a:r>
              <a:rPr lang="ru-RU" sz="1600" b="1" dirty="0" err="1"/>
              <a:t>Утоплення</a:t>
            </a:r>
            <a:r>
              <a:rPr lang="ru-RU" sz="1600" b="1" dirty="0"/>
              <a:t> — </a:t>
            </a:r>
            <a:r>
              <a:rPr lang="ru-RU" sz="1600" b="1" dirty="0" err="1"/>
              <a:t>заповнення</a:t>
            </a:r>
            <a:r>
              <a:rPr lang="ru-RU" sz="1600" b="1" dirty="0"/>
              <a:t> </a:t>
            </a:r>
            <a:r>
              <a:rPr lang="ru-RU" sz="1600" b="1" dirty="0" err="1"/>
              <a:t>дихальних</a:t>
            </a:r>
            <a:r>
              <a:rPr lang="ru-RU" sz="1600" b="1" dirty="0"/>
              <a:t> </a:t>
            </a:r>
            <a:r>
              <a:rPr lang="ru-RU" sz="1600" b="1" dirty="0" err="1"/>
              <a:t>шляхів</a:t>
            </a:r>
            <a:r>
              <a:rPr lang="ru-RU" sz="1600" b="1" dirty="0"/>
              <a:t> </a:t>
            </a:r>
            <a:r>
              <a:rPr lang="ru-RU" sz="1600" b="1" dirty="0" err="1"/>
              <a:t>рідиною</a:t>
            </a:r>
            <a:r>
              <a:rPr lang="ru-RU" sz="1600" b="1" dirty="0"/>
              <a:t> </a:t>
            </a:r>
            <a:r>
              <a:rPr lang="ru-RU" sz="1600" b="1" dirty="0" err="1"/>
              <a:t>або</a:t>
            </a:r>
            <a:r>
              <a:rPr lang="ru-RU" sz="1600" b="1" dirty="0"/>
              <a:t> </a:t>
            </a:r>
            <a:r>
              <a:rPr lang="ru-RU" sz="1600" b="1" dirty="0" err="1"/>
              <a:t>рідкими</a:t>
            </a:r>
            <a:r>
              <a:rPr lang="ru-RU" sz="1600" b="1" dirty="0"/>
              <a:t> </a:t>
            </a:r>
            <a:r>
              <a:rPr lang="ru-RU" sz="1600" b="1" dirty="0" err="1"/>
              <a:t>масами</a:t>
            </a:r>
            <a:r>
              <a:rPr lang="ru-RU" sz="1600" b="1" dirty="0"/>
              <a:t>. Коли </a:t>
            </a:r>
            <a:r>
              <a:rPr lang="ru-RU" sz="1600" b="1" dirty="0" err="1"/>
              <a:t>людина</a:t>
            </a:r>
            <a:r>
              <a:rPr lang="ru-RU" sz="1600" b="1" dirty="0"/>
              <a:t> тоне, вода </a:t>
            </a:r>
            <a:r>
              <a:rPr lang="ru-RU" sz="1600" b="1" dirty="0" err="1"/>
              <a:t>або</a:t>
            </a:r>
            <a:r>
              <a:rPr lang="ru-RU" sz="1600" b="1" dirty="0"/>
              <a:t> </a:t>
            </a:r>
            <a:r>
              <a:rPr lang="ru-RU" sz="1600" b="1" dirty="0" err="1"/>
              <a:t>якась</a:t>
            </a:r>
            <a:r>
              <a:rPr lang="ru-RU" sz="1600" b="1" dirty="0"/>
              <a:t> </a:t>
            </a:r>
            <a:r>
              <a:rPr lang="ru-RU" sz="1600" b="1" dirty="0" err="1"/>
              <a:t>інша</a:t>
            </a:r>
            <a:r>
              <a:rPr lang="ru-RU" sz="1600" b="1" dirty="0"/>
              <a:t> </a:t>
            </a:r>
            <a:r>
              <a:rPr lang="ru-RU" sz="1600" b="1" dirty="0" err="1"/>
              <a:t>рідина</a:t>
            </a:r>
            <a:r>
              <a:rPr lang="ru-RU" sz="1600" b="1" dirty="0"/>
              <a:t> </a:t>
            </a:r>
            <a:r>
              <a:rPr lang="ru-RU" sz="1600" b="1" dirty="0" err="1"/>
              <a:t>перекриває</a:t>
            </a:r>
            <a:r>
              <a:rPr lang="ru-RU" sz="1600" b="1" dirty="0"/>
              <a:t> </a:t>
            </a:r>
            <a:r>
              <a:rPr lang="ru-RU" sz="1600" b="1" dirty="0" err="1"/>
              <a:t>надходження</a:t>
            </a:r>
            <a:r>
              <a:rPr lang="ru-RU" sz="1600" b="1" dirty="0"/>
              <a:t> в </a:t>
            </a:r>
            <a:r>
              <a:rPr lang="ru-RU" sz="1600" b="1" dirty="0" err="1"/>
              <a:t>легені</a:t>
            </a:r>
            <a:r>
              <a:rPr lang="ru-RU" sz="1600" b="1" dirty="0"/>
              <a:t> </a:t>
            </a:r>
            <a:r>
              <a:rPr lang="ru-RU" sz="1600" b="1" dirty="0" err="1"/>
              <a:t>повітря</a:t>
            </a:r>
            <a:r>
              <a:rPr lang="ru-RU" sz="1600" b="1" dirty="0"/>
              <a:t>. </a:t>
            </a:r>
            <a:r>
              <a:rPr lang="ru-RU" sz="1600" b="1" dirty="0" err="1"/>
              <a:t>Задуха</a:t>
            </a:r>
            <a:r>
              <a:rPr lang="ru-RU" sz="1600" b="1" dirty="0"/>
              <a:t> в </a:t>
            </a:r>
            <a:r>
              <a:rPr lang="ru-RU" sz="1600" b="1" dirty="0" err="1"/>
              <a:t>більшості</a:t>
            </a:r>
            <a:r>
              <a:rPr lang="ru-RU" sz="1600" b="1" dirty="0"/>
              <a:t> </a:t>
            </a:r>
            <a:r>
              <a:rPr lang="ru-RU" sz="1600" b="1" dirty="0" err="1" smtClean="0"/>
              <a:t>випадків</a:t>
            </a:r>
            <a:r>
              <a:rPr lang="ru-RU" sz="1600" b="1" dirty="0"/>
              <a:t>, </a:t>
            </a:r>
            <a:r>
              <a:rPr lang="ru-RU" sz="1600" b="1" dirty="0" err="1"/>
              <a:t>хоча</a:t>
            </a:r>
            <a:r>
              <a:rPr lang="ru-RU" sz="1600" b="1" dirty="0"/>
              <a:t> і не </a:t>
            </a:r>
            <a:r>
              <a:rPr lang="ru-RU" sz="1600" b="1" dirty="0" err="1"/>
              <a:t>завжди</a:t>
            </a:r>
            <a:r>
              <a:rPr lang="ru-RU" sz="1600" b="1" dirty="0"/>
              <a:t>, </a:t>
            </a:r>
            <a:r>
              <a:rPr lang="ru-RU" sz="1600" b="1" dirty="0" err="1"/>
              <a:t>викликана</a:t>
            </a:r>
            <a:r>
              <a:rPr lang="ru-RU" sz="1600" b="1" dirty="0"/>
              <a:t> </a:t>
            </a:r>
            <a:r>
              <a:rPr lang="ru-RU" sz="1600" b="1" dirty="0" err="1"/>
              <a:t>попаданням</a:t>
            </a:r>
            <a:r>
              <a:rPr lang="ru-RU" sz="1600" b="1" dirty="0"/>
              <a:t> води в </a:t>
            </a:r>
            <a:r>
              <a:rPr lang="ru-RU" sz="1600" b="1" dirty="0" err="1"/>
              <a:t>легені</a:t>
            </a:r>
            <a:r>
              <a:rPr lang="ru-RU" sz="1600" b="1" dirty="0"/>
              <a:t>. Це </a:t>
            </a:r>
            <a:r>
              <a:rPr lang="ru-RU" sz="1600" b="1" dirty="0" err="1"/>
              <a:t>веде</a:t>
            </a:r>
            <a:r>
              <a:rPr lang="ru-RU" sz="1600" b="1" dirty="0"/>
              <a:t> до </a:t>
            </a:r>
            <a:r>
              <a:rPr lang="ru-RU" sz="1600" b="1" dirty="0" err="1"/>
              <a:t>втрати</a:t>
            </a:r>
            <a:r>
              <a:rPr lang="ru-RU" sz="1600" b="1" dirty="0"/>
              <a:t> </a:t>
            </a:r>
            <a:r>
              <a:rPr lang="ru-RU" sz="1600" b="1" dirty="0" err="1"/>
              <a:t>свідомості</a:t>
            </a:r>
            <a:r>
              <a:rPr lang="ru-RU" sz="1600" b="1" dirty="0"/>
              <a:t> </a:t>
            </a:r>
            <a:r>
              <a:rPr lang="ru-RU" sz="1600" b="1" dirty="0" err="1"/>
              <a:t>від</a:t>
            </a:r>
            <a:r>
              <a:rPr lang="ru-RU" sz="1600" b="1" dirty="0"/>
              <a:t> браку </a:t>
            </a:r>
            <a:r>
              <a:rPr lang="ru-RU" sz="1600" b="1" dirty="0" err="1"/>
              <a:t>кисню</a:t>
            </a:r>
            <a:r>
              <a:rPr lang="ru-RU" sz="1600" b="1" dirty="0"/>
              <a:t> в </a:t>
            </a:r>
            <a:r>
              <a:rPr lang="ru-RU" sz="1600" b="1" dirty="0" err="1"/>
              <a:t>крові</a:t>
            </a:r>
            <a:r>
              <a:rPr lang="ru-RU" sz="1600" b="1" dirty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</a:t>
            </a:r>
            <a:r>
              <a:rPr lang="ru-RU" sz="1600" b="1" dirty="0" err="1"/>
              <a:t>забезпечує</a:t>
            </a:r>
            <a:r>
              <a:rPr lang="ru-RU" sz="1600" b="1" dirty="0"/>
              <a:t> </a:t>
            </a:r>
            <a:r>
              <a:rPr lang="ru-RU" sz="1600" b="1" dirty="0" err="1"/>
              <a:t>мозок</a:t>
            </a:r>
            <a:r>
              <a:rPr lang="ru-RU" sz="1600" b="1" dirty="0"/>
              <a:t>. </a:t>
            </a:r>
            <a:r>
              <a:rPr lang="ru-RU" sz="1600" b="1" dirty="0" err="1"/>
              <a:t>Мозок</a:t>
            </a:r>
            <a:r>
              <a:rPr lang="ru-RU" sz="1600" b="1" dirty="0"/>
              <a:t> </a:t>
            </a:r>
            <a:r>
              <a:rPr lang="ru-RU" sz="1600" b="1" dirty="0" err="1"/>
              <a:t>гине</a:t>
            </a:r>
            <a:r>
              <a:rPr lang="ru-RU" sz="1600" b="1" dirty="0"/>
              <a:t>, </a:t>
            </a:r>
            <a:r>
              <a:rPr lang="ru-RU" sz="1600" b="1" dirty="0" err="1"/>
              <a:t>якщо</a:t>
            </a:r>
            <a:r>
              <a:rPr lang="ru-RU" sz="1600" b="1" dirty="0"/>
              <a:t> </a:t>
            </a:r>
            <a:r>
              <a:rPr lang="ru-RU" sz="1600" b="1" dirty="0" err="1"/>
              <a:t>більше</a:t>
            </a:r>
            <a:r>
              <a:rPr lang="ru-RU" sz="1600" b="1" dirty="0"/>
              <a:t> 4-5 </a:t>
            </a:r>
            <a:r>
              <a:rPr lang="ru-RU" sz="1600" b="1" dirty="0" err="1"/>
              <a:t>хвилин</a:t>
            </a:r>
            <a:r>
              <a:rPr lang="ru-RU" sz="1600" b="1" dirty="0"/>
              <a:t> </a:t>
            </a:r>
            <a:r>
              <a:rPr lang="ru-RU" sz="1600" b="1" dirty="0" err="1"/>
              <a:t>позбавлений</a:t>
            </a:r>
            <a:r>
              <a:rPr lang="ru-RU" sz="1600" b="1" dirty="0"/>
              <a:t> </a:t>
            </a:r>
            <a:r>
              <a:rPr lang="ru-RU" sz="1600" b="1" dirty="0" err="1"/>
              <a:t>кисню</a:t>
            </a:r>
            <a:r>
              <a:rPr lang="ru-RU" sz="1600" b="1" dirty="0" smtClean="0"/>
              <a:t>.</a:t>
            </a:r>
          </a:p>
          <a:p>
            <a:r>
              <a:rPr lang="ru-RU" sz="1600" b="1" dirty="0" err="1"/>
              <a:t>Ознаками</a:t>
            </a:r>
            <a:r>
              <a:rPr lang="ru-RU" sz="1600" b="1" dirty="0"/>
              <a:t> </a:t>
            </a:r>
            <a:r>
              <a:rPr lang="ru-RU" sz="1600" b="1" dirty="0" err="1"/>
              <a:t>утоплення</a:t>
            </a:r>
            <a:r>
              <a:rPr lang="ru-RU" sz="1600" b="1" dirty="0"/>
              <a:t> є </a:t>
            </a:r>
            <a:r>
              <a:rPr lang="ru-RU" sz="1600" b="1" dirty="0" err="1"/>
              <a:t>виділення</a:t>
            </a:r>
            <a:r>
              <a:rPr lang="ru-RU" sz="1600" b="1" dirty="0"/>
              <a:t> </a:t>
            </a:r>
            <a:r>
              <a:rPr lang="ru-RU" sz="1600" b="1" dirty="0" err="1"/>
              <a:t>піни</a:t>
            </a:r>
            <a:r>
              <a:rPr lang="ru-RU" sz="1600" b="1" dirty="0"/>
              <a:t> з рота, </a:t>
            </a:r>
            <a:r>
              <a:rPr lang="ru-RU" sz="1600" b="1" dirty="0" err="1"/>
              <a:t>зупинка</a:t>
            </a:r>
            <a:r>
              <a:rPr lang="ru-RU" sz="1600" b="1" dirty="0"/>
              <a:t> </a:t>
            </a:r>
            <a:r>
              <a:rPr lang="ru-RU" sz="1600" b="1" dirty="0" err="1"/>
              <a:t>дихання</a:t>
            </a:r>
            <a:r>
              <a:rPr lang="ru-RU" sz="1600" b="1" dirty="0"/>
              <a:t> і </a:t>
            </a:r>
            <a:r>
              <a:rPr lang="ru-RU" sz="1600" b="1" dirty="0" err="1"/>
              <a:t>серцевої</a:t>
            </a:r>
            <a:r>
              <a:rPr lang="ru-RU" sz="1600" b="1" dirty="0"/>
              <a:t> </a:t>
            </a:r>
            <a:r>
              <a:rPr lang="ru-RU" sz="1600" b="1" dirty="0" err="1"/>
              <a:t>діяльності</a:t>
            </a:r>
            <a:r>
              <a:rPr lang="ru-RU" sz="1600" b="1" dirty="0"/>
              <a:t>, </a:t>
            </a:r>
            <a:r>
              <a:rPr lang="ru-RU" sz="1600" b="1" dirty="0" err="1"/>
              <a:t>посиніння</a:t>
            </a:r>
            <a:r>
              <a:rPr lang="ru-RU" sz="1600" b="1" dirty="0"/>
              <a:t> </a:t>
            </a:r>
            <a:r>
              <a:rPr lang="ru-RU" sz="1600" b="1" dirty="0" err="1"/>
              <a:t>шкірних</a:t>
            </a:r>
            <a:r>
              <a:rPr lang="ru-RU" sz="1600" b="1" dirty="0"/>
              <a:t> </a:t>
            </a:r>
            <a:r>
              <a:rPr lang="ru-RU" sz="1600" b="1" dirty="0" err="1"/>
              <a:t>покровів</a:t>
            </a:r>
            <a:r>
              <a:rPr lang="ru-RU" sz="1600" b="1" dirty="0"/>
              <a:t>, </a:t>
            </a:r>
            <a:r>
              <a:rPr lang="ru-RU" sz="1600" b="1" dirty="0" err="1"/>
              <a:t>розширення</a:t>
            </a:r>
            <a:r>
              <a:rPr lang="ru-RU" sz="1600" b="1" dirty="0"/>
              <a:t> </a:t>
            </a:r>
            <a:r>
              <a:rPr lang="ru-RU" sz="1600" b="1" dirty="0" err="1"/>
              <a:t>зіниць</a:t>
            </a:r>
            <a:r>
              <a:rPr lang="ru-RU" sz="1600" b="1" dirty="0"/>
              <a:t>.</a:t>
            </a:r>
          </a:p>
        </p:txBody>
      </p:sp>
      <p:pic>
        <p:nvPicPr>
          <p:cNvPr id="2051" name="Picture 3" descr="C:\Users\Protoria4\Desktop\10235067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562" y="1916832"/>
            <a:ext cx="432048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41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Перша допомога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23528" y="1772816"/>
            <a:ext cx="4040188" cy="3845720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/>
              <a:t>При </a:t>
            </a:r>
            <a:r>
              <a:rPr lang="ru-RU" b="1" i="1" dirty="0" err="1"/>
              <a:t>утопленні</a:t>
            </a:r>
            <a:r>
              <a:rPr lang="ru-RU" b="1" i="1" dirty="0"/>
              <a:t> </a:t>
            </a:r>
            <a:r>
              <a:rPr lang="ru-RU" b="1" i="1" dirty="0" err="1"/>
              <a:t>необхідно</a:t>
            </a:r>
            <a:r>
              <a:rPr lang="ru-RU" b="1" i="1" dirty="0"/>
              <a:t> </a:t>
            </a:r>
            <a:r>
              <a:rPr lang="ru-RU" b="1" i="1" dirty="0" err="1"/>
              <a:t>якнайшвидше</a:t>
            </a:r>
            <a:r>
              <a:rPr lang="ru-RU" b="1" i="1" dirty="0"/>
              <a:t> </a:t>
            </a:r>
            <a:r>
              <a:rPr lang="ru-RU" b="1" i="1" dirty="0" err="1"/>
              <a:t>витягти</a:t>
            </a:r>
            <a:r>
              <a:rPr lang="ru-RU" b="1" i="1" dirty="0"/>
              <a:t> </a:t>
            </a:r>
            <a:r>
              <a:rPr lang="ru-RU" b="1" i="1" dirty="0" err="1"/>
              <a:t>постраждалого</a:t>
            </a:r>
            <a:r>
              <a:rPr lang="ru-RU" b="1" i="1" dirty="0"/>
              <a:t> з води</a:t>
            </a:r>
            <a:r>
              <a:rPr lang="ru-RU" b="1" i="1" dirty="0" smtClean="0"/>
              <a:t>.</a:t>
            </a:r>
          </a:p>
          <a:p>
            <a:r>
              <a:rPr lang="ru-RU" b="1" i="1" dirty="0"/>
              <a:t>Перш </a:t>
            </a:r>
            <a:r>
              <a:rPr lang="ru-RU" b="1" i="1" dirty="0" err="1"/>
              <a:t>ніж</a:t>
            </a:r>
            <a:r>
              <a:rPr lang="ru-RU" b="1" i="1" dirty="0"/>
              <a:t> </a:t>
            </a:r>
            <a:r>
              <a:rPr lang="ru-RU" b="1" i="1" dirty="0" err="1"/>
              <a:t>кинутися</a:t>
            </a:r>
            <a:r>
              <a:rPr lang="ru-RU" b="1" i="1" dirty="0"/>
              <a:t> у воду, </a:t>
            </a:r>
            <a:r>
              <a:rPr lang="ru-RU" b="1" i="1" dirty="0" err="1"/>
              <a:t>потрібно</a:t>
            </a:r>
            <a:r>
              <a:rPr lang="ru-RU" b="1" i="1" dirty="0"/>
              <a:t> </a:t>
            </a:r>
            <a:r>
              <a:rPr lang="ru-RU" b="1" i="1" dirty="0" err="1"/>
              <a:t>швидко</a:t>
            </a:r>
            <a:r>
              <a:rPr lang="ru-RU" b="1" i="1" dirty="0"/>
              <a:t> </a:t>
            </a:r>
            <a:r>
              <a:rPr lang="ru-RU" b="1" i="1" dirty="0" err="1"/>
              <a:t>оцінити</a:t>
            </a:r>
            <a:r>
              <a:rPr lang="ru-RU" b="1" i="1" dirty="0"/>
              <a:t> становище і </a:t>
            </a:r>
            <a:r>
              <a:rPr lang="ru-RU" b="1" i="1" dirty="0" err="1"/>
              <a:t>вибрати</a:t>
            </a:r>
            <a:r>
              <a:rPr lang="ru-RU" b="1" i="1" dirty="0"/>
              <a:t> </a:t>
            </a:r>
            <a:r>
              <a:rPr lang="ru-RU" b="1" i="1" dirty="0" err="1"/>
              <a:t>спосіб</a:t>
            </a:r>
            <a:r>
              <a:rPr lang="ru-RU" b="1" i="1" dirty="0"/>
              <a:t> </a:t>
            </a:r>
            <a:r>
              <a:rPr lang="ru-RU" b="1" i="1" dirty="0" err="1"/>
              <a:t>надання</a:t>
            </a:r>
            <a:r>
              <a:rPr lang="ru-RU" b="1" i="1" dirty="0"/>
              <a:t> </a:t>
            </a:r>
            <a:r>
              <a:rPr lang="ru-RU" b="1" i="1" dirty="0" err="1"/>
              <a:t>допомоги</a:t>
            </a:r>
            <a:r>
              <a:rPr lang="ru-RU" b="1" i="1" dirty="0" smtClean="0"/>
              <a:t>.</a:t>
            </a:r>
          </a:p>
          <a:p>
            <a:r>
              <a:rPr lang="ru-RU" b="1" i="1" dirty="0" err="1"/>
              <a:t>Якщо</a:t>
            </a:r>
            <a:r>
              <a:rPr lang="ru-RU" b="1" i="1" dirty="0"/>
              <a:t> </a:t>
            </a:r>
            <a:r>
              <a:rPr lang="ru-RU" b="1" i="1" dirty="0" err="1"/>
              <a:t>випадок</a:t>
            </a:r>
            <a:r>
              <a:rPr lang="ru-RU" b="1" i="1" dirty="0"/>
              <a:t> </a:t>
            </a:r>
            <a:r>
              <a:rPr lang="ru-RU" b="1" i="1" dirty="0" err="1"/>
              <a:t>трапився</a:t>
            </a:r>
            <a:r>
              <a:rPr lang="ru-RU" b="1" i="1" dirty="0"/>
              <a:t> </a:t>
            </a:r>
            <a:r>
              <a:rPr lang="ru-RU" b="1" i="1" dirty="0" err="1"/>
              <a:t>біля</a:t>
            </a:r>
            <a:r>
              <a:rPr lang="ru-RU" b="1" i="1" dirty="0"/>
              <a:t> берега </a:t>
            </a:r>
            <a:r>
              <a:rPr lang="ru-RU" b="1" i="1" dirty="0" err="1"/>
              <a:t>можна</a:t>
            </a:r>
            <a:r>
              <a:rPr lang="ru-RU" b="1" i="1" dirty="0"/>
              <a:t> </a:t>
            </a:r>
            <a:r>
              <a:rPr lang="ru-RU" b="1" i="1" dirty="0" err="1"/>
              <a:t>кинути</a:t>
            </a:r>
            <a:r>
              <a:rPr lang="ru-RU" b="1" i="1" dirty="0"/>
              <a:t> з берега предмет, за </a:t>
            </a:r>
            <a:r>
              <a:rPr lang="ru-RU" b="1" i="1" dirty="0" err="1"/>
              <a:t>який</a:t>
            </a:r>
            <a:r>
              <a:rPr lang="ru-RU" b="1" i="1" dirty="0"/>
              <a:t> </a:t>
            </a:r>
            <a:r>
              <a:rPr lang="ru-RU" b="1" i="1" dirty="0" err="1"/>
              <a:t>може</a:t>
            </a:r>
            <a:r>
              <a:rPr lang="ru-RU" b="1" i="1" dirty="0"/>
              <a:t> </a:t>
            </a:r>
            <a:r>
              <a:rPr lang="ru-RU" b="1" i="1" dirty="0" err="1"/>
              <a:t>вхопитися</a:t>
            </a:r>
            <a:r>
              <a:rPr lang="ru-RU" b="1" i="1" dirty="0"/>
              <a:t> </a:t>
            </a:r>
            <a:r>
              <a:rPr lang="ru-RU" b="1" i="1" dirty="0" err="1"/>
              <a:t>потопаючий</a:t>
            </a:r>
            <a:r>
              <a:rPr lang="ru-RU" b="1" i="1" dirty="0"/>
              <a:t>: </a:t>
            </a:r>
            <a:r>
              <a:rPr lang="ru-RU" b="1" i="1" dirty="0" err="1"/>
              <a:t>рятівний</a:t>
            </a:r>
            <a:r>
              <a:rPr lang="ru-RU" b="1" i="1" dirty="0"/>
              <a:t> круг, </a:t>
            </a:r>
            <a:r>
              <a:rPr lang="ru-RU" b="1" i="1" dirty="0" err="1"/>
              <a:t>дошку</a:t>
            </a:r>
            <a:r>
              <a:rPr lang="ru-RU" b="1" i="1" dirty="0"/>
              <a:t>, </a:t>
            </a:r>
            <a:r>
              <a:rPr lang="ru-RU" b="1" i="1" dirty="0" err="1"/>
              <a:t>мотузку</a:t>
            </a:r>
            <a:r>
              <a:rPr lang="ru-RU" b="1" i="1" dirty="0"/>
              <a:t>.</a:t>
            </a:r>
            <a:endParaRPr lang="ru-RU" b="1" dirty="0"/>
          </a:p>
        </p:txBody>
      </p:sp>
      <p:pic>
        <p:nvPicPr>
          <p:cNvPr id="3074" name="Picture 2" descr="C:\Users\Protoria4\Desktop\40645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8800"/>
            <a:ext cx="428625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48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1547664" y="260648"/>
            <a:ext cx="6192688" cy="3845720"/>
          </a:xfrm>
        </p:spPr>
        <p:txBody>
          <a:bodyPr>
            <a:normAutofit/>
          </a:bodyPr>
          <a:lstStyle/>
          <a:p>
            <a:r>
              <a:rPr lang="ru-RU" sz="1900" b="1" dirty="0" err="1"/>
              <a:t>Якщо</a:t>
            </a:r>
            <a:r>
              <a:rPr lang="ru-RU" sz="1900" b="1" dirty="0"/>
              <a:t> </a:t>
            </a:r>
            <a:r>
              <a:rPr lang="ru-RU" sz="1900" b="1" dirty="0" err="1"/>
              <a:t>поблизу</a:t>
            </a:r>
            <a:r>
              <a:rPr lang="ru-RU" sz="1900" b="1" dirty="0"/>
              <a:t> є </a:t>
            </a:r>
            <a:r>
              <a:rPr lang="ru-RU" sz="1900" b="1" dirty="0" err="1"/>
              <a:t>човен</a:t>
            </a:r>
            <a:r>
              <a:rPr lang="ru-RU" sz="1900" b="1" dirty="0"/>
              <a:t>, </a:t>
            </a:r>
            <a:r>
              <a:rPr lang="ru-RU" sz="1900" b="1" dirty="0" err="1"/>
              <a:t>необхідно</a:t>
            </a:r>
            <a:r>
              <a:rPr lang="ru-RU" sz="1900" b="1" dirty="0"/>
              <a:t> </a:t>
            </a:r>
            <a:r>
              <a:rPr lang="ru-RU" sz="1900" b="1" dirty="0" err="1"/>
              <a:t>використати</a:t>
            </a:r>
            <a:r>
              <a:rPr lang="ru-RU" sz="1900" b="1" dirty="0"/>
              <a:t> </a:t>
            </a:r>
            <a:r>
              <a:rPr lang="ru-RU" sz="1900" b="1" dirty="0" err="1"/>
              <a:t>його</a:t>
            </a:r>
            <a:r>
              <a:rPr lang="ru-RU" sz="1900" b="1" dirty="0"/>
              <a:t>. </a:t>
            </a:r>
            <a:r>
              <a:rPr lang="ru-RU" sz="1900" b="1" dirty="0" err="1"/>
              <a:t>Якщо</a:t>
            </a:r>
            <a:r>
              <a:rPr lang="ru-RU" sz="1900" b="1" dirty="0"/>
              <a:t> </a:t>
            </a:r>
            <a:r>
              <a:rPr lang="ru-RU" sz="1900" b="1" dirty="0" err="1"/>
              <a:t>потопаючий</a:t>
            </a:r>
            <a:r>
              <a:rPr lang="ru-RU" sz="1900" b="1" dirty="0"/>
              <a:t> </a:t>
            </a:r>
            <a:r>
              <a:rPr lang="ru-RU" sz="1900" b="1" dirty="0" err="1"/>
              <a:t>перебуває</a:t>
            </a:r>
            <a:r>
              <a:rPr lang="ru-RU" sz="1900" b="1" dirty="0"/>
              <a:t> на </a:t>
            </a:r>
            <a:r>
              <a:rPr lang="ru-RU" sz="1900" b="1" dirty="0" err="1"/>
              <a:t>поверхні</a:t>
            </a:r>
            <a:r>
              <a:rPr lang="ru-RU" sz="1900" b="1" dirty="0"/>
              <a:t> води, то </a:t>
            </a:r>
            <a:r>
              <a:rPr lang="ru-RU" sz="1900" b="1" dirty="0" err="1"/>
              <a:t>бажано</a:t>
            </a:r>
            <a:r>
              <a:rPr lang="ru-RU" sz="1900" b="1" dirty="0"/>
              <a:t> </a:t>
            </a:r>
            <a:r>
              <a:rPr lang="ru-RU" sz="1900" b="1" dirty="0" err="1"/>
              <a:t>заспокоїти</a:t>
            </a:r>
            <a:r>
              <a:rPr lang="ru-RU" sz="1900" b="1" dirty="0"/>
              <a:t> </a:t>
            </a:r>
            <a:r>
              <a:rPr lang="ru-RU" sz="1900" b="1" dirty="0" err="1"/>
              <a:t>його</a:t>
            </a:r>
            <a:r>
              <a:rPr lang="ru-RU" sz="1900" b="1" dirty="0"/>
              <a:t> </a:t>
            </a:r>
            <a:r>
              <a:rPr lang="ru-RU" sz="1900" b="1" dirty="0" err="1"/>
              <a:t>ще</a:t>
            </a:r>
            <a:r>
              <a:rPr lang="ru-RU" sz="1900" b="1" dirty="0"/>
              <a:t> </a:t>
            </a:r>
            <a:r>
              <a:rPr lang="ru-RU" sz="1900" b="1" dirty="0" err="1"/>
              <a:t>здалека</a:t>
            </a:r>
            <a:r>
              <a:rPr lang="ru-RU" sz="1900" b="1" dirty="0"/>
              <a:t>, а </a:t>
            </a:r>
            <a:r>
              <a:rPr lang="ru-RU" sz="1900" b="1" dirty="0" err="1"/>
              <a:t>якщо</a:t>
            </a:r>
            <a:r>
              <a:rPr lang="ru-RU" sz="1900" b="1" dirty="0"/>
              <a:t> це не </a:t>
            </a:r>
            <a:r>
              <a:rPr lang="ru-RU" sz="1900" b="1" dirty="0" err="1"/>
              <a:t>вдається</a:t>
            </a:r>
            <a:r>
              <a:rPr lang="ru-RU" sz="1900" b="1" dirty="0"/>
              <a:t>, то </a:t>
            </a:r>
            <a:r>
              <a:rPr lang="ru-RU" sz="1900" b="1" dirty="0" err="1"/>
              <a:t>краще</a:t>
            </a:r>
            <a:r>
              <a:rPr lang="ru-RU" sz="1900" b="1" dirty="0"/>
              <a:t> </a:t>
            </a:r>
            <a:r>
              <a:rPr lang="ru-RU" sz="1900" b="1" dirty="0" err="1"/>
              <a:t>доплисти</a:t>
            </a:r>
            <a:r>
              <a:rPr lang="ru-RU" sz="1900" b="1" dirty="0"/>
              <a:t> до </a:t>
            </a:r>
            <a:r>
              <a:rPr lang="ru-RU" sz="1900" b="1" dirty="0" err="1"/>
              <a:t>нього</a:t>
            </a:r>
            <a:r>
              <a:rPr lang="ru-RU" sz="1900" b="1" dirty="0"/>
              <a:t> </a:t>
            </a:r>
            <a:r>
              <a:rPr lang="ru-RU" sz="1900" b="1" dirty="0" err="1"/>
              <a:t>ззаду</a:t>
            </a:r>
            <a:r>
              <a:rPr lang="ru-RU" sz="1900" b="1" dirty="0"/>
              <a:t>, </a:t>
            </a:r>
            <a:r>
              <a:rPr lang="ru-RU" sz="1900" b="1" dirty="0" err="1"/>
              <a:t>щоб</a:t>
            </a:r>
            <a:r>
              <a:rPr lang="ru-RU" sz="1900" b="1" dirty="0"/>
              <a:t> </a:t>
            </a:r>
            <a:r>
              <a:rPr lang="ru-RU" sz="1900" b="1" dirty="0" err="1"/>
              <a:t>уникнути</a:t>
            </a:r>
            <a:r>
              <a:rPr lang="ru-RU" sz="1900" b="1" dirty="0"/>
              <a:t> </a:t>
            </a:r>
            <a:r>
              <a:rPr lang="ru-RU" sz="1900" b="1" dirty="0" err="1"/>
              <a:t>захоплень</a:t>
            </a:r>
            <a:r>
              <a:rPr lang="ru-RU" sz="1900" b="1" dirty="0"/>
              <a:t>, </a:t>
            </a:r>
            <a:r>
              <a:rPr lang="ru-RU" sz="1900" b="1" dirty="0" err="1"/>
              <a:t>від</a:t>
            </a:r>
            <a:r>
              <a:rPr lang="ru-RU" sz="1900" b="1" dirty="0"/>
              <a:t> </a:t>
            </a:r>
            <a:r>
              <a:rPr lang="ru-RU" sz="1900" b="1" dirty="0" err="1"/>
              <a:t>яких</a:t>
            </a:r>
            <a:r>
              <a:rPr lang="ru-RU" sz="1900" b="1" dirty="0"/>
              <a:t> часом </a:t>
            </a:r>
            <a:r>
              <a:rPr lang="ru-RU" sz="1900" b="1" dirty="0" err="1"/>
              <a:t>буває</a:t>
            </a:r>
            <a:r>
              <a:rPr lang="ru-RU" sz="1900" b="1" dirty="0"/>
              <a:t> </a:t>
            </a:r>
            <a:r>
              <a:rPr lang="ru-RU" sz="1900" b="1" dirty="0" err="1"/>
              <a:t>важко</a:t>
            </a:r>
            <a:r>
              <a:rPr lang="ru-RU" sz="1900" b="1" dirty="0"/>
              <a:t> </a:t>
            </a:r>
            <a:r>
              <a:rPr lang="ru-RU" sz="1900" b="1" dirty="0" err="1"/>
              <a:t>звільнитися</a:t>
            </a:r>
            <a:r>
              <a:rPr lang="ru-RU" sz="1900" b="1" dirty="0"/>
              <a:t>. </a:t>
            </a:r>
          </a:p>
          <a:p>
            <a:r>
              <a:rPr lang="ru-RU" sz="1900" b="1" dirty="0"/>
              <a:t>Одним з </a:t>
            </a:r>
            <a:r>
              <a:rPr lang="ru-RU" sz="1900" b="1" dirty="0" err="1"/>
              <a:t>ефективних</a:t>
            </a:r>
            <a:r>
              <a:rPr lang="ru-RU" sz="1900" b="1" dirty="0"/>
              <a:t> </a:t>
            </a:r>
            <a:r>
              <a:rPr lang="ru-RU" sz="1900" b="1" dirty="0" err="1"/>
              <a:t>прийомів</a:t>
            </a:r>
            <a:r>
              <a:rPr lang="ru-RU" sz="1900" b="1" dirty="0"/>
              <a:t>, </a:t>
            </a:r>
            <a:r>
              <a:rPr lang="ru-RU" sz="1900" b="1" dirty="0" err="1"/>
              <a:t>який</a:t>
            </a:r>
            <a:r>
              <a:rPr lang="ru-RU" sz="1900" b="1" dirty="0"/>
              <a:t> </a:t>
            </a:r>
            <a:r>
              <a:rPr lang="ru-RU" sz="1900" b="1" dirty="0" err="1"/>
              <a:t>дозволяє</a:t>
            </a:r>
            <a:r>
              <a:rPr lang="ru-RU" sz="1900" b="1" dirty="0"/>
              <a:t> </a:t>
            </a:r>
            <a:r>
              <a:rPr lang="ru-RU" sz="1900" b="1" dirty="0" err="1"/>
              <a:t>звільнитися</a:t>
            </a:r>
            <a:r>
              <a:rPr lang="ru-RU" sz="1900" b="1" dirty="0"/>
              <a:t> </a:t>
            </a:r>
            <a:r>
              <a:rPr lang="ru-RU" sz="1900" b="1" dirty="0" err="1"/>
              <a:t>від</a:t>
            </a:r>
            <a:r>
              <a:rPr lang="ru-RU" sz="1900" b="1" dirty="0"/>
              <a:t> </a:t>
            </a:r>
            <a:r>
              <a:rPr lang="ru-RU" sz="1900" b="1" dirty="0" err="1"/>
              <a:t>подібних</a:t>
            </a:r>
            <a:r>
              <a:rPr lang="ru-RU" sz="1900" b="1" dirty="0"/>
              <a:t> </a:t>
            </a:r>
            <a:r>
              <a:rPr lang="ru-RU" sz="1900" b="1" dirty="0" err="1"/>
              <a:t>судомних</a:t>
            </a:r>
            <a:r>
              <a:rPr lang="ru-RU" sz="1900" b="1" dirty="0"/>
              <a:t> </a:t>
            </a:r>
            <a:r>
              <a:rPr lang="ru-RU" sz="1900" b="1" dirty="0" err="1"/>
              <a:t>обійм</a:t>
            </a:r>
            <a:r>
              <a:rPr lang="ru-RU" sz="1900" b="1" dirty="0"/>
              <a:t> є </a:t>
            </a:r>
            <a:r>
              <a:rPr lang="ru-RU" sz="1900" b="1" dirty="0" err="1"/>
              <a:t>занурення</a:t>
            </a:r>
            <a:r>
              <a:rPr lang="ru-RU" sz="1900" b="1" dirty="0"/>
              <a:t> з </a:t>
            </a:r>
            <a:r>
              <a:rPr lang="ru-RU" sz="1900" b="1" dirty="0" err="1"/>
              <a:t>потопаючим</a:t>
            </a:r>
            <a:r>
              <a:rPr lang="ru-RU" sz="1900" b="1" dirty="0"/>
              <a:t> у воду. У таких </a:t>
            </a:r>
            <a:r>
              <a:rPr lang="ru-RU" sz="1900" b="1" dirty="0" err="1"/>
              <a:t>обставинах</a:t>
            </a:r>
            <a:r>
              <a:rPr lang="ru-RU" sz="1900" b="1" dirty="0"/>
              <a:t> </a:t>
            </a:r>
            <a:r>
              <a:rPr lang="ru-RU" sz="1900" b="1" dirty="0" err="1"/>
              <a:t>він</a:t>
            </a:r>
            <a:r>
              <a:rPr lang="ru-RU" sz="1900" b="1" dirty="0"/>
              <a:t>, </a:t>
            </a:r>
            <a:r>
              <a:rPr lang="ru-RU" sz="1900" b="1" dirty="0" err="1"/>
              <a:t>намагаючись</a:t>
            </a:r>
            <a:r>
              <a:rPr lang="ru-RU" sz="1900" b="1" dirty="0"/>
              <a:t> </a:t>
            </a:r>
            <a:r>
              <a:rPr lang="ru-RU" sz="1900" b="1" dirty="0" err="1"/>
              <a:t>залишитися</a:t>
            </a:r>
            <a:r>
              <a:rPr lang="ru-RU" sz="1900" b="1" dirty="0"/>
              <a:t> на </a:t>
            </a:r>
            <a:r>
              <a:rPr lang="ru-RU" sz="1900" b="1" dirty="0" err="1"/>
              <a:t>поверхні</a:t>
            </a:r>
            <a:r>
              <a:rPr lang="ru-RU" sz="1900" b="1" dirty="0"/>
              <a:t>, </a:t>
            </a:r>
            <a:r>
              <a:rPr lang="ru-RU" sz="1900" b="1" dirty="0" err="1"/>
              <a:t>відпустить</a:t>
            </a:r>
            <a:r>
              <a:rPr lang="ru-RU" sz="1900" b="1" dirty="0"/>
              <a:t> </a:t>
            </a:r>
            <a:r>
              <a:rPr lang="ru-RU" sz="1900" b="1" dirty="0" err="1"/>
              <a:t>рятувальника</a:t>
            </a:r>
            <a:r>
              <a:rPr lang="ru-RU" sz="1900" b="1" dirty="0"/>
              <a:t>.</a:t>
            </a:r>
          </a:p>
          <a:p>
            <a:endParaRPr lang="ru-RU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572" y="3789040"/>
            <a:ext cx="5040560" cy="2788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997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96540" y="548680"/>
            <a:ext cx="4040188" cy="384572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Діставивши</a:t>
            </a:r>
            <a:r>
              <a:rPr lang="ru-RU" dirty="0" smtClean="0"/>
              <a:t> </a:t>
            </a:r>
            <a:r>
              <a:rPr lang="ru-RU" dirty="0" err="1" smtClean="0"/>
              <a:t>потопаючого</a:t>
            </a:r>
            <a:r>
              <a:rPr lang="ru-RU" dirty="0" smtClean="0"/>
              <a:t> на берег, </a:t>
            </a:r>
            <a:r>
              <a:rPr lang="ru-RU" dirty="0" err="1" smtClean="0"/>
              <a:t>приступають</a:t>
            </a:r>
            <a:r>
              <a:rPr lang="ru-RU" dirty="0" smtClean="0"/>
              <a:t> до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, характер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стану. 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в </a:t>
            </a:r>
            <a:r>
              <a:rPr lang="ru-RU" dirty="0" err="1" smtClean="0"/>
              <a:t>свідомості</a:t>
            </a:r>
            <a:r>
              <a:rPr lang="ru-RU" dirty="0" smtClean="0"/>
              <a:t>, у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задовільний</a:t>
            </a:r>
            <a:r>
              <a:rPr lang="ru-RU" dirty="0" smtClean="0"/>
              <a:t> пульс і </a:t>
            </a:r>
            <a:r>
              <a:rPr lang="ru-RU" dirty="0" err="1" smtClean="0"/>
              <a:t>збережено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, то </a:t>
            </a:r>
            <a:r>
              <a:rPr lang="ru-RU" dirty="0" err="1" smtClean="0"/>
              <a:t>достатньо</a:t>
            </a:r>
            <a:r>
              <a:rPr lang="ru-RU" dirty="0" smtClean="0"/>
              <a:t> </a:t>
            </a:r>
            <a:r>
              <a:rPr lang="ru-RU" dirty="0" err="1" smtClean="0"/>
              <a:t>укласти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на </a:t>
            </a:r>
            <a:r>
              <a:rPr lang="ru-RU" dirty="0" err="1" smtClean="0"/>
              <a:t>суху</a:t>
            </a:r>
            <a:r>
              <a:rPr lang="ru-RU" dirty="0" smtClean="0"/>
              <a:t> </a:t>
            </a:r>
            <a:r>
              <a:rPr lang="ru-RU" dirty="0" err="1" smtClean="0"/>
              <a:t>жорстку</a:t>
            </a:r>
            <a:r>
              <a:rPr lang="ru-RU" dirty="0" smtClean="0"/>
              <a:t> </a:t>
            </a:r>
            <a:r>
              <a:rPr lang="ru-RU" dirty="0" err="1" smtClean="0"/>
              <a:t>поверхню</a:t>
            </a:r>
            <a:r>
              <a:rPr lang="ru-RU" dirty="0" smtClean="0"/>
              <a:t> таким чином, </a:t>
            </a:r>
            <a:r>
              <a:rPr lang="ru-RU" dirty="0" err="1" smtClean="0"/>
              <a:t>щоб</a:t>
            </a:r>
            <a:r>
              <a:rPr lang="ru-RU" dirty="0" smtClean="0"/>
              <a:t> голова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низько</a:t>
            </a:r>
            <a:r>
              <a:rPr lang="ru-RU" dirty="0" smtClean="0"/>
              <a:t> опущена,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роздягнути</a:t>
            </a:r>
            <a:r>
              <a:rPr lang="ru-RU" dirty="0" smtClean="0"/>
              <a:t>, </a:t>
            </a:r>
            <a:r>
              <a:rPr lang="ru-RU" dirty="0" err="1" smtClean="0"/>
              <a:t>розтерти</a:t>
            </a:r>
            <a:r>
              <a:rPr lang="ru-RU" dirty="0" smtClean="0"/>
              <a:t> руками </a:t>
            </a:r>
            <a:r>
              <a:rPr lang="ru-RU" dirty="0" err="1" smtClean="0"/>
              <a:t>або</a:t>
            </a:r>
            <a:r>
              <a:rPr lang="ru-RU" dirty="0" smtClean="0"/>
              <a:t> сухим рушником. </a:t>
            </a:r>
          </a:p>
          <a:p>
            <a:r>
              <a:rPr lang="ru-RU" dirty="0" err="1" smtClean="0"/>
              <a:t>Бажано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гарячі</a:t>
            </a:r>
            <a:r>
              <a:rPr lang="ru-RU" dirty="0" smtClean="0"/>
              <a:t> </a:t>
            </a:r>
            <a:r>
              <a:rPr lang="ru-RU" dirty="0" err="1" smtClean="0"/>
              <a:t>напої</a:t>
            </a:r>
            <a:r>
              <a:rPr lang="ru-RU" dirty="0" smtClean="0"/>
              <a:t>, </a:t>
            </a:r>
            <a:r>
              <a:rPr lang="ru-RU" dirty="0" err="1" smtClean="0"/>
              <a:t>обгорнути</a:t>
            </a:r>
            <a:r>
              <a:rPr lang="ru-RU" dirty="0" smtClean="0"/>
              <a:t> теплою </a:t>
            </a:r>
            <a:r>
              <a:rPr lang="ru-RU" dirty="0" err="1" smtClean="0"/>
              <a:t>ковдрою</a:t>
            </a:r>
            <a:r>
              <a:rPr lang="ru-RU" dirty="0" smtClean="0"/>
              <a:t> і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відпочити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91868" y="3041130"/>
            <a:ext cx="4041775" cy="384572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 при </a:t>
            </a:r>
            <a:r>
              <a:rPr lang="ru-RU" dirty="0" err="1" smtClean="0"/>
              <a:t>витяганні</a:t>
            </a:r>
            <a:r>
              <a:rPr lang="ru-RU" dirty="0" smtClean="0"/>
              <a:t> з води </a:t>
            </a:r>
            <a:r>
              <a:rPr lang="ru-RU" dirty="0" err="1" smtClean="0"/>
              <a:t>знаходиться</a:t>
            </a:r>
            <a:r>
              <a:rPr lang="ru-RU" dirty="0" smtClean="0"/>
              <a:t> без </a:t>
            </a:r>
            <a:r>
              <a:rPr lang="ru-RU" dirty="0" err="1" smtClean="0"/>
              <a:t>свідомості</a:t>
            </a:r>
            <a:r>
              <a:rPr lang="ru-RU" dirty="0" smtClean="0"/>
              <a:t>, але у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збережені</a:t>
            </a:r>
            <a:r>
              <a:rPr lang="ru-RU" dirty="0" smtClean="0"/>
              <a:t> </a:t>
            </a:r>
            <a:r>
              <a:rPr lang="ru-RU" dirty="0" err="1" smtClean="0"/>
              <a:t>задовільний</a:t>
            </a:r>
            <a:r>
              <a:rPr lang="ru-RU" dirty="0" smtClean="0"/>
              <a:t> пульс і </a:t>
            </a:r>
            <a:r>
              <a:rPr lang="ru-RU" dirty="0" err="1" smtClean="0"/>
              <a:t>дихання</a:t>
            </a:r>
            <a:r>
              <a:rPr lang="ru-RU" dirty="0" smtClean="0"/>
              <a:t>, то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відкинути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голову і </a:t>
            </a:r>
            <a:r>
              <a:rPr lang="ru-RU" dirty="0" err="1" smtClean="0"/>
              <a:t>висунути</a:t>
            </a:r>
            <a:r>
              <a:rPr lang="ru-RU" dirty="0" smtClean="0"/>
              <a:t> </a:t>
            </a:r>
            <a:r>
              <a:rPr lang="ru-RU" dirty="0" err="1" smtClean="0"/>
              <a:t>нижню</a:t>
            </a:r>
            <a:r>
              <a:rPr lang="ru-RU" dirty="0" smtClean="0"/>
              <a:t> </a:t>
            </a:r>
            <a:r>
              <a:rPr lang="ru-RU" dirty="0" err="1" smtClean="0"/>
              <a:t>щелепу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викласти</a:t>
            </a:r>
            <a:r>
              <a:rPr lang="ru-RU" dirty="0" smtClean="0"/>
              <a:t> таким чином, </a:t>
            </a:r>
            <a:r>
              <a:rPr lang="ru-RU" dirty="0" err="1" smtClean="0"/>
              <a:t>щоб</a:t>
            </a:r>
            <a:r>
              <a:rPr lang="ru-RU" dirty="0" smtClean="0"/>
              <a:t> голова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низько</a:t>
            </a:r>
            <a:r>
              <a:rPr lang="ru-RU" dirty="0" smtClean="0"/>
              <a:t> опущена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пальцем (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обернутим</a:t>
            </a:r>
            <a:r>
              <a:rPr lang="ru-RU" dirty="0" smtClean="0"/>
              <a:t> носовою </a:t>
            </a:r>
            <a:r>
              <a:rPr lang="ru-RU" dirty="0" err="1" smtClean="0"/>
              <a:t>хусткою</a:t>
            </a:r>
            <a:r>
              <a:rPr lang="ru-RU" dirty="0" smtClean="0"/>
              <a:t>) </a:t>
            </a:r>
            <a:r>
              <a:rPr lang="ru-RU" dirty="0" err="1" smtClean="0"/>
              <a:t>звільнити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ротову</a:t>
            </a:r>
            <a:r>
              <a:rPr lang="ru-RU" dirty="0" smtClean="0"/>
              <a:t> </a:t>
            </a:r>
            <a:r>
              <a:rPr lang="ru-RU" dirty="0" err="1" smtClean="0"/>
              <a:t>порожнину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мулу, </a:t>
            </a:r>
            <a:r>
              <a:rPr lang="ru-RU" dirty="0" err="1" smtClean="0"/>
              <a:t>водоростей</a:t>
            </a:r>
            <a:r>
              <a:rPr lang="ru-RU" dirty="0" smtClean="0"/>
              <a:t> і </a:t>
            </a:r>
            <a:r>
              <a:rPr lang="ru-RU" dirty="0" err="1" smtClean="0"/>
              <a:t>блювотних</a:t>
            </a:r>
            <a:r>
              <a:rPr lang="ru-RU" dirty="0" smtClean="0"/>
              <a:t> </a:t>
            </a:r>
            <a:r>
              <a:rPr lang="ru-RU" dirty="0" err="1" smtClean="0"/>
              <a:t>мас</a:t>
            </a:r>
            <a:r>
              <a:rPr lang="ru-RU" dirty="0" smtClean="0"/>
              <a:t>, насухо </a:t>
            </a:r>
            <a:r>
              <a:rPr lang="ru-RU" dirty="0" err="1" smtClean="0"/>
              <a:t>витерти</a:t>
            </a:r>
            <a:r>
              <a:rPr lang="ru-RU" dirty="0" smtClean="0"/>
              <a:t> і </a:t>
            </a:r>
            <a:r>
              <a:rPr lang="ru-RU" dirty="0" err="1" smtClean="0"/>
              <a:t>зігріти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0648"/>
            <a:ext cx="30734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 descr="C:\Users\Protoria4\Desktop\1377376606image04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26032"/>
            <a:ext cx="333375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52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95536" y="731699"/>
            <a:ext cx="8136904" cy="3845720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 err="1"/>
              <a:t>Потерпілому</a:t>
            </a:r>
            <a:r>
              <a:rPr lang="ru-RU" sz="1800" dirty="0"/>
              <a:t>, у </a:t>
            </a:r>
            <a:r>
              <a:rPr lang="ru-RU" sz="1800" dirty="0" err="1"/>
              <a:t>якого</a:t>
            </a:r>
            <a:r>
              <a:rPr lang="ru-RU" sz="1800" dirty="0"/>
              <a:t> </a:t>
            </a:r>
            <a:r>
              <a:rPr lang="ru-RU" sz="1800" dirty="0" err="1"/>
              <a:t>відсутня</a:t>
            </a:r>
            <a:r>
              <a:rPr lang="ru-RU" sz="1800" dirty="0"/>
              <a:t> </a:t>
            </a:r>
            <a:r>
              <a:rPr lang="ru-RU" sz="1800" dirty="0" err="1"/>
              <a:t>свідомість</a:t>
            </a:r>
            <a:r>
              <a:rPr lang="ru-RU" sz="1800" dirty="0"/>
              <a:t>, </a:t>
            </a:r>
            <a:r>
              <a:rPr lang="ru-RU" sz="1800" dirty="0" err="1"/>
              <a:t>немає</a:t>
            </a:r>
            <a:r>
              <a:rPr lang="ru-RU" sz="1800" dirty="0"/>
              <a:t> </a:t>
            </a:r>
            <a:r>
              <a:rPr lang="ru-RU" sz="1800" dirty="0" err="1"/>
              <a:t>самостійного</a:t>
            </a:r>
            <a:r>
              <a:rPr lang="ru-RU" sz="1800" dirty="0"/>
              <a:t> </a:t>
            </a:r>
            <a:r>
              <a:rPr lang="ru-RU" sz="1800" dirty="0" err="1"/>
              <a:t>дихання</a:t>
            </a:r>
            <a:r>
              <a:rPr lang="ru-RU" sz="1800" dirty="0"/>
              <a:t>, але </a:t>
            </a:r>
            <a:r>
              <a:rPr lang="ru-RU" sz="1800" dirty="0" err="1"/>
              <a:t>зберігається</a:t>
            </a:r>
            <a:r>
              <a:rPr lang="ru-RU" sz="1800" dirty="0"/>
              <a:t> </a:t>
            </a:r>
            <a:r>
              <a:rPr lang="ru-RU" sz="1800" dirty="0" err="1"/>
              <a:t>серцева</a:t>
            </a:r>
            <a:r>
              <a:rPr lang="ru-RU" sz="1800" dirty="0"/>
              <a:t> </a:t>
            </a:r>
            <a:r>
              <a:rPr lang="ru-RU" sz="1800" dirty="0" err="1"/>
              <a:t>діяльність</a:t>
            </a:r>
            <a:r>
              <a:rPr lang="ru-RU" sz="1800" dirty="0"/>
              <a:t>, </a:t>
            </a:r>
            <a:r>
              <a:rPr lang="ru-RU" sz="1800" dirty="0" err="1"/>
              <a:t>після</a:t>
            </a:r>
            <a:r>
              <a:rPr lang="ru-RU" sz="1800" dirty="0"/>
              <a:t> </a:t>
            </a:r>
            <a:r>
              <a:rPr lang="ru-RU" sz="1800" dirty="0" err="1"/>
              <a:t>попередніх</a:t>
            </a:r>
            <a:r>
              <a:rPr lang="ru-RU" sz="1800" dirty="0"/>
              <a:t> </a:t>
            </a:r>
            <a:r>
              <a:rPr lang="ru-RU" sz="1800" dirty="0" err="1"/>
              <a:t>заходів</a:t>
            </a:r>
            <a:r>
              <a:rPr lang="ru-RU" sz="1800" dirty="0"/>
              <a:t>, які </a:t>
            </a:r>
            <a:r>
              <a:rPr lang="ru-RU" sz="1800" dirty="0" err="1"/>
              <a:t>спрямовані</a:t>
            </a:r>
            <a:r>
              <a:rPr lang="ru-RU" sz="1800" dirty="0"/>
              <a:t> на </a:t>
            </a:r>
            <a:r>
              <a:rPr lang="ru-RU" sz="1800" dirty="0" err="1"/>
              <a:t>звільнення</a:t>
            </a:r>
            <a:r>
              <a:rPr lang="ru-RU" sz="1800" dirty="0"/>
              <a:t> </a:t>
            </a:r>
            <a:r>
              <a:rPr lang="ru-RU" sz="1800" dirty="0" err="1"/>
              <a:t>дихальних</a:t>
            </a:r>
            <a:r>
              <a:rPr lang="ru-RU" sz="1800" dirty="0"/>
              <a:t> </a:t>
            </a:r>
            <a:r>
              <a:rPr lang="ru-RU" sz="1800" dirty="0" err="1"/>
              <a:t>шляхів</a:t>
            </a:r>
            <a:r>
              <a:rPr lang="ru-RU" sz="1800" dirty="0"/>
              <a:t>, </a:t>
            </a:r>
            <a:r>
              <a:rPr lang="ru-RU" sz="1800" dirty="0" err="1"/>
              <a:t>потрібно</a:t>
            </a:r>
            <a:r>
              <a:rPr lang="ru-RU" sz="1800" dirty="0"/>
              <a:t> </a:t>
            </a:r>
            <a:r>
              <a:rPr lang="ru-RU" sz="1800" dirty="0" err="1"/>
              <a:t>якомога</a:t>
            </a:r>
            <a:r>
              <a:rPr lang="ru-RU" sz="1800" dirty="0"/>
              <a:t> </a:t>
            </a:r>
            <a:r>
              <a:rPr lang="ru-RU" sz="1800" dirty="0" err="1"/>
              <a:t>швидше</a:t>
            </a:r>
            <a:r>
              <a:rPr lang="ru-RU" sz="1800" dirty="0"/>
              <a:t> </a:t>
            </a:r>
            <a:r>
              <a:rPr lang="ru-RU" sz="1800" dirty="0" err="1"/>
              <a:t>почати</a:t>
            </a:r>
            <a:r>
              <a:rPr lang="ru-RU" sz="1800" dirty="0"/>
              <a:t> </a:t>
            </a:r>
            <a:r>
              <a:rPr lang="ru-RU" sz="1800" dirty="0" err="1"/>
              <a:t>штучне</a:t>
            </a:r>
            <a:r>
              <a:rPr lang="ru-RU" sz="1800" dirty="0"/>
              <a:t> </a:t>
            </a:r>
            <a:r>
              <a:rPr lang="ru-RU" sz="1800" dirty="0" err="1" smtClean="0"/>
              <a:t>дихання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При </a:t>
            </a:r>
            <a:r>
              <a:rPr lang="ru-RU" sz="1800" dirty="0" err="1"/>
              <a:t>відсутності</a:t>
            </a:r>
            <a:r>
              <a:rPr lang="ru-RU" sz="1800" dirty="0"/>
              <a:t> у </a:t>
            </a:r>
            <a:r>
              <a:rPr lang="ru-RU" sz="1800" dirty="0" err="1"/>
              <a:t>постраждалого</a:t>
            </a:r>
            <a:r>
              <a:rPr lang="ru-RU" sz="1800" dirty="0"/>
              <a:t> </a:t>
            </a:r>
            <a:r>
              <a:rPr lang="ru-RU" sz="1800" dirty="0" err="1"/>
              <a:t>дихання</a:t>
            </a:r>
            <a:r>
              <a:rPr lang="ru-RU" sz="1800" dirty="0"/>
              <a:t> і </a:t>
            </a:r>
            <a:r>
              <a:rPr lang="ru-RU" sz="1800" dirty="0" err="1"/>
              <a:t>серцевої</a:t>
            </a:r>
            <a:r>
              <a:rPr lang="ru-RU" sz="1800" dirty="0"/>
              <a:t> </a:t>
            </a:r>
            <a:r>
              <a:rPr lang="ru-RU" sz="1800" dirty="0" err="1"/>
              <a:t>діяльності</a:t>
            </a:r>
            <a:r>
              <a:rPr lang="ru-RU" sz="1800" dirty="0"/>
              <a:t> </a:t>
            </a:r>
            <a:r>
              <a:rPr lang="ru-RU" sz="1800" dirty="0" err="1"/>
              <a:t>штучне</a:t>
            </a:r>
            <a:r>
              <a:rPr lang="ru-RU" sz="1800" dirty="0"/>
              <a:t> </a:t>
            </a:r>
            <a:r>
              <a:rPr lang="ru-RU" sz="1800" dirty="0" err="1"/>
              <a:t>дихання</a:t>
            </a:r>
            <a:r>
              <a:rPr lang="ru-RU" sz="1800" dirty="0"/>
              <a:t> </a:t>
            </a:r>
            <a:r>
              <a:rPr lang="ru-RU" sz="1800" dirty="0" err="1"/>
              <a:t>необхідно</a:t>
            </a:r>
            <a:r>
              <a:rPr lang="ru-RU" sz="1800" dirty="0"/>
              <a:t> </a:t>
            </a:r>
            <a:r>
              <a:rPr lang="ru-RU" sz="1800" dirty="0" err="1"/>
              <a:t>поєднувати</a:t>
            </a:r>
            <a:r>
              <a:rPr lang="ru-RU" sz="1800" dirty="0"/>
              <a:t> з </a:t>
            </a:r>
            <a:r>
              <a:rPr lang="ru-RU" sz="1800" dirty="0" err="1"/>
              <a:t>зовнішнім</a:t>
            </a:r>
            <a:r>
              <a:rPr lang="ru-RU" sz="1800" dirty="0"/>
              <a:t> </a:t>
            </a:r>
            <a:r>
              <a:rPr lang="ru-RU" sz="1800" dirty="0" err="1"/>
              <a:t>масажем</a:t>
            </a:r>
            <a:r>
              <a:rPr lang="ru-RU" sz="1800" dirty="0"/>
              <a:t> </a:t>
            </a:r>
            <a:r>
              <a:rPr lang="ru-RU" sz="1800" dirty="0" err="1"/>
              <a:t>серця</a:t>
            </a:r>
            <a:r>
              <a:rPr lang="ru-RU" sz="1800" dirty="0"/>
              <a:t>. </a:t>
            </a:r>
          </a:p>
          <a:p>
            <a:r>
              <a:rPr lang="ru-RU" sz="1800" dirty="0" err="1"/>
              <a:t>Попередньо</a:t>
            </a:r>
            <a:r>
              <a:rPr lang="ru-RU" sz="1800" dirty="0"/>
              <a:t>, по </a:t>
            </a:r>
            <a:r>
              <a:rPr lang="ru-RU" sz="1800" dirty="0" err="1"/>
              <a:t>можливості</a:t>
            </a:r>
            <a:r>
              <a:rPr lang="ru-RU" sz="1800" dirty="0"/>
              <a:t> </a:t>
            </a:r>
            <a:r>
              <a:rPr lang="ru-RU" sz="1800" dirty="0" err="1"/>
              <a:t>швидше</a:t>
            </a:r>
            <a:r>
              <a:rPr lang="ru-RU" sz="1800" dirty="0"/>
              <a:t>, </a:t>
            </a:r>
            <a:r>
              <a:rPr lang="ru-RU" sz="1800" dirty="0" err="1"/>
              <a:t>слід</a:t>
            </a:r>
            <a:r>
              <a:rPr lang="ru-RU" sz="1800" dirty="0"/>
              <a:t> </a:t>
            </a:r>
            <a:r>
              <a:rPr lang="ru-RU" sz="1800" dirty="0" err="1"/>
              <a:t>видалити</a:t>
            </a:r>
            <a:r>
              <a:rPr lang="ru-RU" sz="1800" dirty="0"/>
              <a:t> </a:t>
            </a:r>
            <a:r>
              <a:rPr lang="ru-RU" sz="1800" dirty="0" err="1"/>
              <a:t>рідину</a:t>
            </a:r>
            <a:r>
              <a:rPr lang="ru-RU" sz="1800" dirty="0"/>
              <a:t> з </a:t>
            </a:r>
            <a:r>
              <a:rPr lang="ru-RU" sz="1800" dirty="0" err="1"/>
              <a:t>дихальних</a:t>
            </a:r>
            <a:r>
              <a:rPr lang="ru-RU" sz="1800" dirty="0"/>
              <a:t> </a:t>
            </a:r>
            <a:r>
              <a:rPr lang="ru-RU" sz="1800" dirty="0" err="1"/>
              <a:t>шляхів</a:t>
            </a:r>
            <a:r>
              <a:rPr lang="ru-RU" sz="1800" dirty="0"/>
              <a:t>. </a:t>
            </a:r>
          </a:p>
          <a:p>
            <a:r>
              <a:rPr lang="ru-RU" sz="1800" dirty="0"/>
              <a:t>З </a:t>
            </a:r>
            <a:r>
              <a:rPr lang="ru-RU" sz="1800" dirty="0" err="1"/>
              <a:t>цією</a:t>
            </a:r>
            <a:r>
              <a:rPr lang="ru-RU" sz="1800" dirty="0"/>
              <a:t> метою </a:t>
            </a:r>
            <a:r>
              <a:rPr lang="ru-RU" sz="1800" dirty="0" err="1"/>
              <a:t>рятувальник</a:t>
            </a:r>
            <a:r>
              <a:rPr lang="ru-RU" sz="1800" dirty="0"/>
              <a:t> кладе </a:t>
            </a:r>
            <a:r>
              <a:rPr lang="ru-RU" sz="1800" dirty="0" err="1"/>
              <a:t>потерпілого</a:t>
            </a:r>
            <a:r>
              <a:rPr lang="ru-RU" sz="1800" dirty="0"/>
              <a:t> животом на стегно </a:t>
            </a:r>
            <a:r>
              <a:rPr lang="ru-RU" sz="1800" dirty="0" err="1"/>
              <a:t>зігнутої</a:t>
            </a:r>
            <a:r>
              <a:rPr lang="ru-RU" sz="1800" dirty="0"/>
              <a:t> у </a:t>
            </a:r>
            <a:r>
              <a:rPr lang="ru-RU" sz="1800" dirty="0" err="1"/>
              <a:t>колінному</a:t>
            </a:r>
            <a:r>
              <a:rPr lang="ru-RU" sz="1800" dirty="0"/>
              <a:t> </a:t>
            </a:r>
            <a:r>
              <a:rPr lang="ru-RU" sz="1800" dirty="0" err="1"/>
              <a:t>суглобі</a:t>
            </a:r>
            <a:r>
              <a:rPr lang="ru-RU" sz="1800" dirty="0"/>
              <a:t> ноги, </a:t>
            </a:r>
            <a:r>
              <a:rPr lang="ru-RU" sz="1800" dirty="0" err="1"/>
              <a:t>надавлює</a:t>
            </a:r>
            <a:r>
              <a:rPr lang="ru-RU" sz="1800" dirty="0"/>
              <a:t> рукою на спину </a:t>
            </a:r>
            <a:r>
              <a:rPr lang="ru-RU" sz="1800" dirty="0" err="1"/>
              <a:t>потерпілого</a:t>
            </a:r>
            <a:r>
              <a:rPr lang="ru-RU" sz="1800" dirty="0"/>
              <a:t> </a:t>
            </a:r>
            <a:r>
              <a:rPr lang="ru-RU" sz="1800" dirty="0" err="1"/>
              <a:t>між</a:t>
            </a:r>
            <a:r>
              <a:rPr lang="ru-RU" sz="1800" dirty="0"/>
              <a:t> лопаток, </a:t>
            </a:r>
            <a:r>
              <a:rPr lang="ru-RU" sz="1800" dirty="0" err="1"/>
              <a:t>підтримуючи</a:t>
            </a:r>
            <a:r>
              <a:rPr lang="ru-RU" sz="1800" dirty="0"/>
              <a:t> при </a:t>
            </a:r>
            <a:r>
              <a:rPr lang="ru-RU" sz="1800" dirty="0" err="1"/>
              <a:t>цьому</a:t>
            </a:r>
            <a:r>
              <a:rPr lang="ru-RU" sz="1800" dirty="0"/>
              <a:t> </a:t>
            </a:r>
            <a:r>
              <a:rPr lang="ru-RU" sz="1800" dirty="0" err="1"/>
              <a:t>іншою</a:t>
            </a:r>
            <a:r>
              <a:rPr lang="ru-RU" sz="1800" dirty="0"/>
              <a:t> рукою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чоло</a:t>
            </a:r>
            <a:r>
              <a:rPr lang="ru-RU" sz="1800" dirty="0"/>
              <a:t> і </a:t>
            </a:r>
            <a:r>
              <a:rPr lang="ru-RU" sz="1800" dirty="0" err="1"/>
              <a:t>піднімаючи</a:t>
            </a:r>
            <a:r>
              <a:rPr lang="ru-RU" sz="1800" dirty="0"/>
              <a:t> голову. </a:t>
            </a:r>
          </a:p>
          <a:p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нахилити</a:t>
            </a:r>
            <a:r>
              <a:rPr lang="ru-RU" sz="1800" dirty="0"/>
              <a:t> </a:t>
            </a:r>
            <a:r>
              <a:rPr lang="ru-RU" sz="1800" dirty="0" err="1"/>
              <a:t>потерпілого</a:t>
            </a:r>
            <a:r>
              <a:rPr lang="ru-RU" sz="1800" dirty="0"/>
              <a:t> через борт </a:t>
            </a:r>
            <a:r>
              <a:rPr lang="ru-RU" sz="1800" dirty="0" err="1"/>
              <a:t>човна</a:t>
            </a:r>
            <a:r>
              <a:rPr lang="ru-RU" sz="1800" dirty="0"/>
              <a:t>, катера </a:t>
            </a:r>
            <a:r>
              <a:rPr lang="ru-RU" sz="1800" dirty="0" err="1"/>
              <a:t>або</a:t>
            </a:r>
            <a:r>
              <a:rPr lang="ru-RU" sz="1800" dirty="0"/>
              <a:t>, </a:t>
            </a:r>
            <a:r>
              <a:rPr lang="ru-RU" sz="1800" dirty="0" err="1"/>
              <a:t>поклавши</a:t>
            </a:r>
            <a:r>
              <a:rPr lang="ru-RU" sz="1800" dirty="0"/>
              <a:t> </a:t>
            </a:r>
            <a:r>
              <a:rPr lang="ru-RU" sz="1800" dirty="0" err="1"/>
              <a:t>обличчям</a:t>
            </a:r>
            <a:r>
              <a:rPr lang="ru-RU" sz="1800" dirty="0"/>
              <a:t> вниз, </a:t>
            </a:r>
            <a:r>
              <a:rPr lang="ru-RU" sz="1800" dirty="0" err="1"/>
              <a:t>підняти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в </a:t>
            </a:r>
            <a:r>
              <a:rPr lang="ru-RU" sz="1800" dirty="0" err="1"/>
              <a:t>області</a:t>
            </a:r>
            <a:r>
              <a:rPr lang="ru-RU" sz="1800" dirty="0"/>
              <a:t> тазу. </a:t>
            </a:r>
          </a:p>
          <a:p>
            <a:r>
              <a:rPr lang="ru-RU" sz="1800" dirty="0" err="1"/>
              <a:t>Ці</a:t>
            </a:r>
            <a:r>
              <a:rPr lang="ru-RU" sz="1800" dirty="0"/>
              <a:t> </a:t>
            </a:r>
            <a:r>
              <a:rPr lang="ru-RU" sz="1800" dirty="0" err="1"/>
              <a:t>маніпуляції</a:t>
            </a:r>
            <a:r>
              <a:rPr lang="ru-RU" sz="1800" dirty="0"/>
              <a:t> не </a:t>
            </a:r>
            <a:r>
              <a:rPr lang="ru-RU" sz="1800" dirty="0" err="1"/>
              <a:t>повинні</a:t>
            </a:r>
            <a:r>
              <a:rPr lang="ru-RU" sz="1800" dirty="0"/>
              <a:t> </a:t>
            </a:r>
            <a:r>
              <a:rPr lang="ru-RU" sz="1800" dirty="0" err="1"/>
              <a:t>займати</a:t>
            </a:r>
            <a:r>
              <a:rPr lang="ru-RU" sz="1800" dirty="0"/>
              <a:t> </a:t>
            </a:r>
            <a:r>
              <a:rPr lang="ru-RU" sz="1800" dirty="0" err="1"/>
              <a:t>більше</a:t>
            </a:r>
            <a:r>
              <a:rPr lang="ru-RU" sz="1800" dirty="0"/>
              <a:t> 10-15 с, </a:t>
            </a:r>
            <a:r>
              <a:rPr lang="ru-RU" sz="1800" dirty="0" err="1"/>
              <a:t>щоб</a:t>
            </a:r>
            <a:r>
              <a:rPr lang="ru-RU" sz="1800" dirty="0"/>
              <a:t> не </a:t>
            </a:r>
            <a:r>
              <a:rPr lang="ru-RU" sz="1800" dirty="0" err="1"/>
              <a:t>зволікати</a:t>
            </a:r>
            <a:r>
              <a:rPr lang="ru-RU" sz="1800" dirty="0"/>
              <a:t> з </a:t>
            </a:r>
            <a:r>
              <a:rPr lang="ru-RU" sz="1800" dirty="0" err="1"/>
              <a:t>проведенням</a:t>
            </a:r>
            <a:r>
              <a:rPr lang="ru-RU" sz="1800" dirty="0"/>
              <a:t> штучного </a:t>
            </a:r>
            <a:r>
              <a:rPr lang="ru-RU" sz="1800" dirty="0" err="1"/>
              <a:t>дихання</a:t>
            </a:r>
            <a:endParaRPr lang="ru-RU" sz="1800" dirty="0"/>
          </a:p>
        </p:txBody>
      </p:sp>
      <p:pic>
        <p:nvPicPr>
          <p:cNvPr id="5122" name="Picture 2" descr="C:\Users\Protoria4\Desktop\artificial_breathing_to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90256"/>
            <a:ext cx="4762500" cy="224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87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Будьте обережними!</a:t>
            </a:r>
            <a:br>
              <a:rPr lang="uk-UA" dirty="0" smtClean="0"/>
            </a:br>
            <a:r>
              <a:rPr lang="uk-UA" dirty="0" smtClean="0"/>
              <a:t>Дякую за увагу!</a:t>
            </a:r>
            <a:endParaRPr lang="ru-RU" dirty="0"/>
          </a:p>
        </p:txBody>
      </p:sp>
      <p:pic>
        <p:nvPicPr>
          <p:cNvPr id="6146" name="Picture 2" descr="C:\Users\Protoria4\Desktop\shutterstock_70529743_articles_main_big_o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008053"/>
            <a:ext cx="4608512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3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492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Утоплення</vt:lpstr>
      <vt:lpstr>Презентация PowerPoint</vt:lpstr>
      <vt:lpstr>Перша допомога</vt:lpstr>
      <vt:lpstr>Презентация PowerPoint</vt:lpstr>
      <vt:lpstr>Презентация PowerPoint</vt:lpstr>
      <vt:lpstr>Презентация PowerPoint</vt:lpstr>
      <vt:lpstr>Будьте обережними! 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Утоплення</dc:title>
  <dc:creator>Anna Yaschenko</dc:creator>
  <cp:lastModifiedBy>Protoria4</cp:lastModifiedBy>
  <cp:revision>5</cp:revision>
  <dcterms:created xsi:type="dcterms:W3CDTF">2014-12-22T20:50:10Z</dcterms:created>
  <dcterms:modified xsi:type="dcterms:W3CDTF">2015-02-15T18:01:27Z</dcterms:modified>
</cp:coreProperties>
</file>