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55" autoAdjust="0"/>
    <p:restoredTop sz="94713" autoAdjust="0"/>
  </p:normalViewPr>
  <p:slideViewPr>
    <p:cSldViewPr>
      <p:cViewPr>
        <p:scale>
          <a:sx n="100" d="100"/>
          <a:sy n="100" d="100"/>
        </p:scale>
        <p:origin x="-1932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cxnSp>
        <p:nvCxnSpPr>
          <p:cNvPr id="8" name="Пряма сполучна ліні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сполучна ліні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Місце для дати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1C44-F726-473B-B60B-A20258ED78E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CA4DF3-20AB-46F8-B312-1A5F63117D36}" type="slidenum">
              <a:rPr lang="uk-UA" smtClean="0"/>
              <a:t>‹№›</a:t>
            </a:fld>
            <a:endParaRPr lang="uk-UA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1C44-F726-473B-B60B-A20258ED78E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4DF3-20AB-46F8-B312-1A5F63117D36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1C44-F726-473B-B60B-A20258ED78E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4DF3-20AB-46F8-B312-1A5F63117D36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вмісту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9C1C44-F726-473B-B60B-A20258ED78E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15" name="Місце для номера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7CA4DF3-20AB-46F8-B312-1A5F63117D36}" type="slidenum">
              <a:rPr lang="uk-UA" smtClean="0"/>
              <a:t>‹№›</a:t>
            </a:fld>
            <a:endParaRPr lang="uk-UA"/>
          </a:p>
        </p:txBody>
      </p:sp>
      <p:sp>
        <p:nvSpPr>
          <p:cNvPr id="16" name="Місце для нижнього колонтитула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1C44-F726-473B-B60B-A20258ED78E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4DF3-20AB-46F8-B312-1A5F63117D36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cxnSp>
        <p:nvCxnSpPr>
          <p:cNvPr id="7" name="Пряма сполучна ліні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1C44-F726-473B-B60B-A20258ED78E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4DF3-20AB-46F8-B312-1A5F63117D36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1" name="Місце для вмісту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4DF3-20AB-46F8-B312-1A5F63117D36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1C44-F726-473B-B60B-A20258ED78E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32" name="Місце для вмісту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34" name="Місце для вмісту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2" name="Місце для тексту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1C44-F726-473B-B60B-A20258ED78E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4DF3-20AB-46F8-B312-1A5F63117D36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1C44-F726-473B-B60B-A20258ED78E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4DF3-20AB-46F8-B312-1A5F63117D36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Місце для вмісту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8" name="Місце для дати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9C1C44-F726-473B-B60B-A20258ED78E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7CA4DF3-20AB-46F8-B312-1A5F63117D36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8" name="Місце для дати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1C44-F726-473B-B60B-A20258ED78E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CA4DF3-20AB-46F8-B312-1A5F63117D36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тексту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24" name="Місце для дати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09C1C44-F726-473B-B60B-A20258ED78E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Місце для номера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7CA4DF3-20AB-46F8-B312-1A5F63117D36}" type="slidenum">
              <a:rPr lang="uk-UA" smtClean="0"/>
              <a:t>‹№›</a:t>
            </a:fld>
            <a:endParaRPr lang="uk-UA"/>
          </a:p>
        </p:txBody>
      </p:sp>
      <p:sp>
        <p:nvSpPr>
          <p:cNvPr id="5" name="Місце для заголовка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ідзаголовок 1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29642" cy="1658022"/>
          </a:xfrm>
        </p:spPr>
        <p:txBody>
          <a:bodyPr/>
          <a:lstStyle/>
          <a:p>
            <a:r>
              <a:rPr lang="uk-UA" dirty="0" smtClean="0"/>
              <a:t>Підготував:</a:t>
            </a:r>
          </a:p>
          <a:p>
            <a:r>
              <a:rPr lang="uk-UA" dirty="0" smtClean="0"/>
              <a:t>Учень 10-А класу </a:t>
            </a:r>
          </a:p>
          <a:p>
            <a:r>
              <a:rPr lang="uk-UA" dirty="0" err="1" smtClean="0"/>
              <a:t>Надвірнянської</a:t>
            </a:r>
            <a:r>
              <a:rPr lang="uk-UA" dirty="0" smtClean="0"/>
              <a:t> ЗОШ І-ІІІ ступенів №1</a:t>
            </a:r>
          </a:p>
          <a:p>
            <a:r>
              <a:rPr lang="uk-UA" dirty="0" err="1" smtClean="0"/>
              <a:t>Полатайко</a:t>
            </a:r>
            <a:r>
              <a:rPr lang="uk-UA" dirty="0" smtClean="0"/>
              <a:t> Назарій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 smtClean="0"/>
              <a:t>Ендокринна система </a:t>
            </a:r>
            <a:endParaRPr lang="uk-U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79976" cy="6858000"/>
          </a:xfrm>
          <a:prstGeom prst="rect">
            <a:avLst/>
          </a:prstGeom>
        </p:spPr>
      </p:pic>
      <p:pic>
        <p:nvPicPr>
          <p:cNvPr id="3" name="Рисунок 2" descr="100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976" y="0"/>
            <a:ext cx="47640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пір">
  <a:themeElements>
    <a:clrScheme name="Папір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апір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апір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12</TotalTime>
  <Words>15</Words>
  <Application>Microsoft Office PowerPoint</Application>
  <PresentationFormat>Екран (4:3)</PresentationFormat>
  <Paragraphs>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26" baseType="lpstr">
      <vt:lpstr>Папір</vt:lpstr>
      <vt:lpstr>Ендокринна система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Ендокринна система</dc:title>
  <dc:creator>Nazar</dc:creator>
  <cp:lastModifiedBy>Nazar</cp:lastModifiedBy>
  <cp:revision>2</cp:revision>
  <dcterms:created xsi:type="dcterms:W3CDTF">2013-11-24T19:23:11Z</dcterms:created>
  <dcterms:modified xsi:type="dcterms:W3CDTF">2013-11-24T19:36:02Z</dcterms:modified>
</cp:coreProperties>
</file>