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C45EA07-AECD-469A-B4F3-9285BD16C1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570C329-2C68-4A22-A197-B8739132E8F9}" type="datetimeFigureOut">
              <a:rPr lang="ru-RU" smtClean="0"/>
              <a:t>16.03.2014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424936" cy="259397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вірусів у природі і житті людини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6524" y="4581128"/>
            <a:ext cx="6461760" cy="10668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 descr="D:\ДОКУМЕНТАЦІЯ\ALLA\10клас\ВІРУСИ\бактеріофаги\T4virusStructu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096344" cy="406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7807"/>
            <a:ext cx="3014606" cy="16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868958"/>
          </a:xfrm>
        </p:spPr>
        <p:txBody>
          <a:bodyPr/>
          <a:lstStyle/>
          <a:p>
            <a:pPr algn="ctr"/>
            <a:r>
              <a:rPr lang="uk-UA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Віруси свинячого і курячого грипу</a:t>
            </a:r>
            <a:endParaRPr lang="ru-RU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D:\ДОКУМЕНТАЦІЯ\ALLA\10клас\ВІРУСИ\тютюнова мозаїка\свинячий грип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038600" cy="2692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ОКУМЕНТАЦІЯ\ALLA\10клас\ВІРУСИ\тютюнова мозаїка\virus_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49" y="1412776"/>
            <a:ext cx="474843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ОКУМЕНТАЦІЯ\ALLA\10клас\ВІРУСИ\тютюнова мозаїка\8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7070"/>
            <a:ext cx="2304256" cy="2149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 descr="C:\Users\Павленко\Віруси\вирус птич под микр.jpg"/>
          <p:cNvSpPr>
            <a:spLocks noChangeArrowheads="1"/>
          </p:cNvSpPr>
          <p:nvPr/>
        </p:nvSpPr>
        <p:spPr bwMode="auto">
          <a:xfrm>
            <a:off x="4324536" y="4561250"/>
            <a:ext cx="3200400" cy="17526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5" y="2900362"/>
            <a:ext cx="1162050" cy="1057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471612"/>
            <a:ext cx="52387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664" y="476672"/>
            <a:ext cx="4474840" cy="7969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Вірус сказу</a:t>
            </a:r>
            <a:endParaRPr lang="ru-RU" sz="4800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 descr="C:\Users\Павленко\Віруси\виру сказа под микр.jpg"/>
          <p:cNvSpPr>
            <a:spLocks noGrp="1" noChangeArrowheads="1"/>
          </p:cNvSpPr>
          <p:nvPr>
            <p:ph sz="half" idx="1"/>
          </p:nvPr>
        </p:nvSpPr>
        <p:spPr bwMode="auto">
          <a:xfrm>
            <a:off x="457200" y="1628800"/>
            <a:ext cx="4258816" cy="4497363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" name="Rectangle 1031" descr="C:\Users\Павленко\Віруси\СКАЗ.jpg"/>
          <p:cNvSpPr>
            <a:spLocks noChangeArrowheads="1"/>
          </p:cNvSpPr>
          <p:nvPr/>
        </p:nvSpPr>
        <p:spPr bwMode="auto">
          <a:xfrm>
            <a:off x="5220072" y="2060848"/>
            <a:ext cx="2966864" cy="3353544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40960" cy="58092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i="1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Опишіть механізм </a:t>
            </a:r>
            <a:r>
              <a:rPr lang="uk-UA" sz="2800" i="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проникнення вірусів в організм</a:t>
            </a:r>
            <a:endParaRPr lang="ru-RU" sz="280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D:\ДОКУМЕНТАЦІЯ\ALLA\10клас\ВІРУСИ\бактеріофаги\156_30_07_11_anti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3337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АЦІЯ\ALLA\10клас\ВІРУСИ\бактеріофаги\kadr-bakteriofagi-31.10.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40971"/>
            <a:ext cx="319201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УМЕНТАЦІЯ\ALLA\10клас\ВІРУСИ\бактеріофаги\bacterioph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14625"/>
            <a:ext cx="1734840" cy="16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ОКУМЕНТАЦІЯ\ALLA\10клас\ВІРУСИ\бактеріофаги\724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76947"/>
            <a:ext cx="38100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ОКУМЕНТАЦІЯ\ALLA\10клас\ВІРУСИ\бактеріофаги\1305096091_-_1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0923"/>
            <a:ext cx="2879084" cy="28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АЦІЯ\ALLA\10клас\ВІРУСИ\бактеріофаги\fagi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48" y="3861048"/>
            <a:ext cx="19431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797152"/>
            <a:ext cx="3163707" cy="7969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Макрофаги 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D:\ДОКУМЕНТАЦІЯ\ALLA\10клас\ВІРУСИ\макрофаги\t012365a-macrophages-on-an-asbestos-fibre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3" y="404664"/>
            <a:ext cx="3312368" cy="26129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АЦІЯ\ALLA\10клас\ВІРУСИ\макрофаги\макроф_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810"/>
            <a:ext cx="3375414" cy="2665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D:\ДОКУМЕНТАЦІЯ\ALLA\10клас\ВІРУСИ\макрофаги\макроф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7"/>
          <a:stretch/>
        </p:blipFill>
        <p:spPr bwMode="auto">
          <a:xfrm>
            <a:off x="323527" y="3500708"/>
            <a:ext cx="3622937" cy="24399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АЦІЯ\ALLA\10клас\ВІРУСИ\макрофаги\macrop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318767" cy="31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207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 descr="01010102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79"/>
            <a:ext cx="4032448" cy="57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 descr="D:\табл.tif"/>
          <p:cNvPicPr/>
          <p:nvPr/>
        </p:nvPicPr>
        <p:blipFill>
          <a:blip r:embed="rId3"/>
          <a:srcRect l="53228" t="45392" r="8753" b="8410"/>
          <a:stretch>
            <a:fillRect/>
          </a:stretch>
        </p:blipFill>
        <p:spPr bwMode="auto">
          <a:xfrm>
            <a:off x="395536" y="548679"/>
            <a:ext cx="4226991" cy="572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3898776" cy="56207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Бактеріофаги </a:t>
            </a:r>
            <a:endParaRPr lang="ru-RU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 descr="D:\ДОКУМЕНТАЦІЯ\ALLA\10клас\ВІРУСИ\бактеріофаги\T4virusStructure.gif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3437" y="1926431"/>
            <a:ext cx="29051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АЦІЯ\ALLA\10клас\ВІРУСИ\бактеріофаги\171109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61" y="260648"/>
            <a:ext cx="3238500" cy="2428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D:\ДОКУМЕНТАЦІЯ\ALLA\10клас\ВІРУСИ\бактеріофаги\225678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r="21657"/>
          <a:stretch/>
        </p:blipFill>
        <p:spPr bwMode="auto">
          <a:xfrm>
            <a:off x="2483768" y="1447702"/>
            <a:ext cx="3266932" cy="26648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АЦІЯ\ALLA\10клас\ВІРУСИ\бактеріофаги\зар пал Кох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310704" cy="3165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КУМЕНТАЦІЯ\ALLA\10клас\ВІРУСИ\бактеріофаги\corynebacter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8" y="1340768"/>
            <a:ext cx="2555805" cy="1964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73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589240"/>
            <a:ext cx="4618856" cy="6529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Будова бактеріофага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D:\ДОКУМЕНТАЦІЯ\ALLA\10клас\ВІРУСИ\бактеріофаги\Untitled-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35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96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55786"/>
            <a:ext cx="4186808" cy="72494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Тютюнова мозаїка</a:t>
            </a:r>
            <a:endParaRPr lang="ru-RU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D:\ДОКУМЕНТАЦІЯ\ALLA\10клас\ВІРУСИ\тютюнова мозаїка\02392768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0108" y="1536700"/>
            <a:ext cx="2271784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АЦІЯ\ALLA\10клас\ВІРУСИ\тютюнова мозаїка\Lycopersici_Tobacco_mosaic_vi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9870"/>
            <a:ext cx="4052168" cy="24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АЦІЯ\ALLA\10клас\ВІРУСИ\тютюнова мозаїка\2250092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2664296" cy="3249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КУМЕНТАЦІЯ\ALLA\10клас\ВІРУСИ\тютюнова мозаїка\1233006177_2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13025" cy="4138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36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ІЯ\ALLA\10клас\ВІРУСИ\тютюнова мозаїка\4944-004-332E2643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АЦІЯ\ALLA\10клас\ВІРУСИ\тютюнова мозаїка\vtm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/>
          <a:stretch/>
        </p:blipFill>
        <p:spPr bwMode="auto">
          <a:xfrm>
            <a:off x="5292080" y="692696"/>
            <a:ext cx="3528392" cy="53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АЦІЯ\ALLA\10клас\ВІРУСИ\тютюнова мозаїка\biology-5-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946"/>
            <a:ext cx="16668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АЦІЯ\ALLA\10клас\ВІРУСИ\тютюнова мозаїка\biol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7" y="4725142"/>
            <a:ext cx="41624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ОКУМЕНТАЦІЯ\ALLA\10клас\ВІРУСИ\тютюнова мозаїка\2tmv_compos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9946"/>
            <a:ext cx="2037606" cy="20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8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390363"/>
            <a:ext cx="3538736" cy="302433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Схема самозбору  вірусу тютюнова мозаїка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D:\ДОКУМЕНТАЦІЯ\ALLA\10клас\ВІРУСИ\тютюнова мозаїка\tobacco_mosaic_vi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0208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АЦІЯ\ALLA\10клас\ВІРУСИ\тютюнова мозаїка\TobaccoMosaic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384376" cy="21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4" y="1654659"/>
            <a:ext cx="6551411" cy="3548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47812"/>
            <a:ext cx="2743200" cy="3762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933575"/>
            <a:ext cx="1943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74</TotalTime>
  <Words>32</Words>
  <Application>Microsoft Office PowerPoint</Application>
  <PresentationFormat>Экран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Соседство</vt:lpstr>
      <vt:lpstr>Роль вірусів у природі і житті людини</vt:lpstr>
      <vt:lpstr>Опишіть механізм проникнення вірусів в організм</vt:lpstr>
      <vt:lpstr>Макрофаги </vt:lpstr>
      <vt:lpstr>Презентация PowerPoint</vt:lpstr>
      <vt:lpstr>      Бактеріофаги </vt:lpstr>
      <vt:lpstr>Будова бактеріофага</vt:lpstr>
      <vt:lpstr>Тютюнова мозаїка</vt:lpstr>
      <vt:lpstr>Презентация PowerPoint</vt:lpstr>
      <vt:lpstr>Схема самозбору  вірусу тютюнова мозаїка</vt:lpstr>
      <vt:lpstr>Віруси свинячого і курячого грипу</vt:lpstr>
      <vt:lpstr>Вірус сказу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вірусів у природі і житті людини</dc:title>
  <dc:creator>Admin</dc:creator>
  <cp:lastModifiedBy>Юля</cp:lastModifiedBy>
  <cp:revision>12</cp:revision>
  <dcterms:created xsi:type="dcterms:W3CDTF">2012-02-02T14:17:43Z</dcterms:created>
  <dcterms:modified xsi:type="dcterms:W3CDTF">2014-03-16T18:30:53Z</dcterms:modified>
</cp:coreProperties>
</file>