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5" r:id="rId10"/>
    <p:sldId id="271" r:id="rId11"/>
    <p:sldId id="272" r:id="rId12"/>
    <p:sldId id="268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369696-7E72-445E-A864-09D86F6B7E15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8CB49D-A137-4654-B04A-85C0D00D92C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14488"/>
            <a:ext cx="8215370" cy="3000396"/>
          </a:xfrm>
        </p:spPr>
        <p:txBody>
          <a:bodyPr>
            <a:noAutofit/>
          </a:bodyPr>
          <a:lstStyle/>
          <a:p>
            <a:r>
              <a:rPr lang="uk-UA" sz="9600" i="1" u="sng" dirty="0" smtClean="0"/>
              <a:t>Укуси комах</a:t>
            </a:r>
            <a:r>
              <a:rPr lang="uk-UA" sz="8000" dirty="0" smtClean="0"/>
              <a:t/>
            </a:r>
            <a:br>
              <a:rPr lang="uk-UA" sz="8000" dirty="0" smtClean="0"/>
            </a:b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dirty="0" smtClean="0"/>
              <a:t>Перша </a:t>
            </a:r>
            <a:r>
              <a:rPr lang="ru-RU" b="1" dirty="0" err="1" smtClean="0"/>
              <a:t>медична</a:t>
            </a:r>
            <a:r>
              <a:rPr lang="ru-RU" b="1" dirty="0" smtClean="0"/>
              <a:t> </a:t>
            </a:r>
            <a:r>
              <a:rPr lang="ru-RU" b="1" dirty="0" err="1" smtClean="0"/>
              <a:t>допомога</a:t>
            </a:r>
            <a:r>
              <a:rPr lang="ru-RU" b="1" dirty="0" smtClean="0"/>
              <a:t>:</a:t>
            </a:r>
            <a:endParaRPr lang="ru-RU" dirty="0" smtClean="0"/>
          </a:p>
          <a:p>
            <a:pPr fontAlgn="base"/>
            <a:r>
              <a:rPr lang="ru-RU" dirty="0" smtClean="0"/>
              <a:t>1) В </a:t>
            </a:r>
            <a:r>
              <a:rPr lang="ru-RU" dirty="0" err="1" smtClean="0"/>
              <a:t>перші</a:t>
            </a:r>
            <a:r>
              <a:rPr lang="ru-RU" dirty="0" smtClean="0"/>
              <a:t> 2-3 </a:t>
            </a:r>
            <a:r>
              <a:rPr lang="ru-RU" dirty="0" err="1" smtClean="0"/>
              <a:t>хвилини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припекти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укусу каракурта </a:t>
            </a:r>
            <a:r>
              <a:rPr lang="ru-RU" dirty="0" err="1" smtClean="0"/>
              <a:t>полум’ям</a:t>
            </a:r>
            <a:r>
              <a:rPr lang="ru-RU" dirty="0" smtClean="0"/>
              <a:t> </a:t>
            </a:r>
            <a:r>
              <a:rPr lang="ru-RU" dirty="0" err="1" smtClean="0"/>
              <a:t>запаленого</a:t>
            </a:r>
            <a:r>
              <a:rPr lang="ru-RU" dirty="0" smtClean="0"/>
              <a:t> </a:t>
            </a:r>
            <a:r>
              <a:rPr lang="ru-RU" dirty="0" err="1" smtClean="0"/>
              <a:t>сірника</a:t>
            </a:r>
            <a:r>
              <a:rPr lang="ru-RU" dirty="0" smtClean="0"/>
              <a:t>, для </a:t>
            </a:r>
            <a:r>
              <a:rPr lang="ru-RU" dirty="0" err="1" smtClean="0"/>
              <a:t>чого</a:t>
            </a:r>
            <a:r>
              <a:rPr lang="ru-RU" dirty="0" smtClean="0"/>
              <a:t> 1-2 </a:t>
            </a:r>
            <a:r>
              <a:rPr lang="ru-RU" dirty="0" err="1" smtClean="0"/>
              <a:t>сірника</a:t>
            </a:r>
            <a:r>
              <a:rPr lang="ru-RU" dirty="0" smtClean="0"/>
              <a:t> </a:t>
            </a:r>
            <a:r>
              <a:rPr lang="ru-RU" dirty="0" err="1" smtClean="0"/>
              <a:t>притискують</a:t>
            </a:r>
            <a:r>
              <a:rPr lang="ru-RU" dirty="0" smtClean="0"/>
              <a:t> </a:t>
            </a:r>
            <a:r>
              <a:rPr lang="ru-RU" dirty="0" err="1" smtClean="0"/>
              <a:t>голівками</a:t>
            </a:r>
            <a:r>
              <a:rPr lang="ru-RU" dirty="0" smtClean="0"/>
              <a:t> до </a:t>
            </a:r>
            <a:r>
              <a:rPr lang="ru-RU" dirty="0" err="1" smtClean="0"/>
              <a:t>місця</a:t>
            </a:r>
            <a:r>
              <a:rPr lang="ru-RU" dirty="0" smtClean="0"/>
              <a:t> укусу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підпалюють</a:t>
            </a:r>
            <a:r>
              <a:rPr lang="ru-RU" dirty="0" smtClean="0"/>
              <a:t> 3-м </a:t>
            </a:r>
            <a:r>
              <a:rPr lang="ru-RU" dirty="0" err="1" smtClean="0"/>
              <a:t>сірником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уражується</a:t>
            </a:r>
            <a:r>
              <a:rPr lang="ru-RU" dirty="0" smtClean="0"/>
              <a:t> </a:t>
            </a:r>
            <a:r>
              <a:rPr lang="ru-RU" dirty="0" err="1" smtClean="0"/>
              <a:t>поверхневий</a:t>
            </a:r>
            <a:r>
              <a:rPr lang="ru-RU" dirty="0" smtClean="0"/>
              <a:t> шар </a:t>
            </a:r>
            <a:r>
              <a:rPr lang="ru-RU" dirty="0" err="1" smtClean="0"/>
              <a:t>шкіри</a:t>
            </a:r>
            <a:r>
              <a:rPr lang="ru-RU" dirty="0" smtClean="0"/>
              <a:t> (до 0,5 мм), </a:t>
            </a:r>
            <a:r>
              <a:rPr lang="ru-RU" dirty="0" err="1" smtClean="0"/>
              <a:t>полум’я</a:t>
            </a:r>
            <a:r>
              <a:rPr lang="ru-RU" dirty="0" smtClean="0"/>
              <a:t> </a:t>
            </a:r>
            <a:r>
              <a:rPr lang="ru-RU" dirty="0" err="1" smtClean="0"/>
              <a:t>сірників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для </a:t>
            </a:r>
            <a:r>
              <a:rPr lang="ru-RU" dirty="0" err="1" smtClean="0"/>
              <a:t>зруйнування</a:t>
            </a:r>
            <a:r>
              <a:rPr lang="ru-RU" dirty="0" smtClean="0"/>
              <a:t> токсину. На </a:t>
            </a:r>
            <a:r>
              <a:rPr lang="ru-RU" dirty="0" err="1" smtClean="0"/>
              <a:t>місце</a:t>
            </a:r>
            <a:r>
              <a:rPr lang="ru-RU" dirty="0" smtClean="0"/>
              <a:t> укусу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прикласти</a:t>
            </a:r>
            <a:r>
              <a:rPr lang="ru-RU" dirty="0" smtClean="0"/>
              <a:t> </a:t>
            </a:r>
            <a:r>
              <a:rPr lang="ru-RU" dirty="0" err="1" smtClean="0"/>
              <a:t>лід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2)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постраждалому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аптечки </a:t>
            </a:r>
            <a:r>
              <a:rPr lang="ru-RU" dirty="0" err="1" smtClean="0"/>
              <a:t>антигістамінні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(</a:t>
            </a:r>
            <a:r>
              <a:rPr lang="ru-RU" dirty="0" err="1" smtClean="0"/>
              <a:t>діазолін</a:t>
            </a:r>
            <a:r>
              <a:rPr lang="ru-RU" dirty="0" smtClean="0"/>
              <a:t>, </a:t>
            </a:r>
            <a:r>
              <a:rPr lang="ru-RU" dirty="0" err="1" smtClean="0"/>
              <a:t>цетиризин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.), при </a:t>
            </a:r>
            <a:r>
              <a:rPr lang="ru-RU" dirty="0" err="1" smtClean="0"/>
              <a:t>наростаючих</a:t>
            </a:r>
            <a:r>
              <a:rPr lang="ru-RU" dirty="0" smtClean="0"/>
              <a:t> болях – </a:t>
            </a:r>
            <a:r>
              <a:rPr lang="ru-RU" dirty="0" err="1" smtClean="0"/>
              <a:t>знебольвальні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(</a:t>
            </a:r>
            <a:r>
              <a:rPr lang="ru-RU" dirty="0" err="1" smtClean="0"/>
              <a:t>аспірин</a:t>
            </a:r>
            <a:r>
              <a:rPr lang="ru-RU" dirty="0" smtClean="0"/>
              <a:t>, парацетамол, </a:t>
            </a:r>
            <a:r>
              <a:rPr lang="ru-RU" dirty="0" err="1" smtClean="0"/>
              <a:t>ібупрофен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), 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аптечки для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 </a:t>
            </a:r>
            <a:r>
              <a:rPr lang="ru-RU" dirty="0" err="1" smtClean="0"/>
              <a:t>отруєння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заспокійливі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,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3) </a:t>
            </a:r>
            <a:r>
              <a:rPr lang="ru-RU" dirty="0" err="1" smtClean="0"/>
              <a:t>Доставити</a:t>
            </a:r>
            <a:r>
              <a:rPr lang="ru-RU" dirty="0" smtClean="0"/>
              <a:t> </a:t>
            </a:r>
            <a:r>
              <a:rPr lang="ru-RU" dirty="0" err="1" smtClean="0"/>
              <a:t>постраждалого</a:t>
            </a:r>
            <a:r>
              <a:rPr lang="ru-RU" dirty="0" smtClean="0"/>
              <a:t> в </a:t>
            </a:r>
            <a:r>
              <a:rPr lang="ru-RU" dirty="0" err="1" smtClean="0"/>
              <a:t>лікувальний</a:t>
            </a:r>
            <a:r>
              <a:rPr lang="ru-RU" dirty="0" smtClean="0"/>
              <a:t> заклад, де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введуть</a:t>
            </a:r>
            <a:r>
              <a:rPr lang="ru-RU" dirty="0" smtClean="0"/>
              <a:t>  </a:t>
            </a:r>
            <a:r>
              <a:rPr lang="ru-RU" dirty="0" err="1" smtClean="0"/>
              <a:t>протикаракуртову</a:t>
            </a:r>
            <a:r>
              <a:rPr lang="ru-RU" dirty="0" smtClean="0"/>
              <a:t> </a:t>
            </a:r>
            <a:r>
              <a:rPr lang="ru-RU" dirty="0" err="1" smtClean="0"/>
              <a:t>сироватку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проведуть</a:t>
            </a:r>
            <a:r>
              <a:rPr lang="ru-RU" dirty="0" smtClean="0"/>
              <a:t>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дезінтоксикаційну</a:t>
            </a:r>
            <a:r>
              <a:rPr lang="ru-RU" dirty="0" smtClean="0"/>
              <a:t> </a:t>
            </a:r>
            <a:r>
              <a:rPr lang="ru-RU" dirty="0" err="1" smtClean="0"/>
              <a:t>терапію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643182"/>
            <a:ext cx="7772400" cy="1362456"/>
          </a:xfrm>
        </p:spPr>
        <p:txBody>
          <a:bodyPr/>
          <a:lstStyle/>
          <a:p>
            <a:pPr algn="r"/>
            <a:r>
              <a:rPr lang="uk-UA" sz="8800" i="1" u="sng" dirty="0" smtClean="0"/>
              <a:t>Укуси тварин</a:t>
            </a:r>
            <a:endParaRPr lang="ru-RU" sz="88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3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4900618" cy="5354817"/>
          </a:xfrm>
        </p:spPr>
        <p:txBody>
          <a:bodyPr>
            <a:normAutofit/>
          </a:bodyPr>
          <a:lstStyle/>
          <a:p>
            <a:r>
              <a:rPr lang="ru-RU" b="1" dirty="0" smtClean="0"/>
              <a:t>Укуси </a:t>
            </a:r>
            <a:r>
              <a:rPr lang="ru-RU" b="1" dirty="0" err="1" smtClean="0"/>
              <a:t>тварин</a:t>
            </a:r>
            <a:r>
              <a:rPr lang="ru-RU" dirty="0" smtClean="0"/>
              <a:t> - Собак, </a:t>
            </a:r>
            <a:r>
              <a:rPr lang="ru-RU" dirty="0" err="1" smtClean="0"/>
              <a:t>кішок</a:t>
            </a:r>
            <a:r>
              <a:rPr lang="ru-RU" dirty="0" smtClean="0"/>
              <a:t>, диких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чималу</a:t>
            </a:r>
            <a:r>
              <a:rPr lang="ru-RU" dirty="0" smtClean="0"/>
              <a:t> </a:t>
            </a:r>
            <a:r>
              <a:rPr lang="ru-RU" dirty="0" err="1" smtClean="0"/>
              <a:t>небезпеку</a:t>
            </a:r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укусів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особливо </a:t>
            </a:r>
            <a:r>
              <a:rPr lang="ru-RU" dirty="0" err="1" smtClean="0"/>
              <a:t>небезпечно</a:t>
            </a:r>
            <a:r>
              <a:rPr lang="ru-RU" dirty="0" smtClean="0"/>
              <a:t> сказ. Для ран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укусів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нерівні</a:t>
            </a:r>
            <a:r>
              <a:rPr lang="ru-RU" dirty="0" smtClean="0"/>
              <a:t> </a:t>
            </a:r>
            <a:r>
              <a:rPr lang="ru-RU" dirty="0" err="1" smtClean="0"/>
              <a:t>краї</a:t>
            </a:r>
            <a:r>
              <a:rPr lang="ru-RU" dirty="0" smtClean="0"/>
              <a:t>,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дефектом тканин. Рани </a:t>
            </a:r>
            <a:r>
              <a:rPr lang="ru-RU" dirty="0" err="1" smtClean="0"/>
              <a:t>забруднені</a:t>
            </a:r>
            <a:r>
              <a:rPr lang="ru-RU" dirty="0" smtClean="0"/>
              <a:t> </a:t>
            </a:r>
            <a:r>
              <a:rPr lang="ru-RU" dirty="0" err="1" smtClean="0"/>
              <a:t>слиною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714752"/>
            <a:ext cx="4286280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og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7212" y="2218531"/>
            <a:ext cx="3838575" cy="383857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285860"/>
            <a:ext cx="4357718" cy="51435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Сказ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важке</a:t>
            </a:r>
            <a:r>
              <a:rPr lang="ru-RU" dirty="0" smtClean="0"/>
              <a:t> </a:t>
            </a:r>
            <a:r>
              <a:rPr lang="ru-RU" dirty="0" err="1" smtClean="0"/>
              <a:t>вірусне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викликається</a:t>
            </a:r>
            <a:r>
              <a:rPr lang="ru-RU" dirty="0" smtClean="0"/>
              <a:t> </a:t>
            </a:r>
            <a:r>
              <a:rPr lang="ru-RU" dirty="0" err="1" smtClean="0"/>
              <a:t>інфекцією</a:t>
            </a:r>
            <a:r>
              <a:rPr lang="ru-RU" dirty="0" smtClean="0"/>
              <a:t>. У 99,99%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смертельного результату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Носіями</a:t>
            </a:r>
            <a:r>
              <a:rPr lang="ru-RU" dirty="0" smtClean="0"/>
              <a:t> сказу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теплокровні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, </a:t>
            </a:r>
            <a:r>
              <a:rPr lang="ru-RU" dirty="0" err="1" smtClean="0"/>
              <a:t>птиці</a:t>
            </a:r>
            <a:r>
              <a:rPr lang="ru-RU" dirty="0" smtClean="0"/>
              <a:t> в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числі</a:t>
            </a:r>
            <a:r>
              <a:rPr lang="ru-RU" dirty="0" smtClean="0"/>
              <a:t>. Але </a:t>
            </a:r>
            <a:r>
              <a:rPr lang="ru-RU" dirty="0" err="1" smtClean="0"/>
              <a:t>зараження</a:t>
            </a:r>
            <a:r>
              <a:rPr lang="ru-RU" dirty="0" smtClean="0"/>
              <a:t>, як правило, приходить </a:t>
            </a:r>
            <a:r>
              <a:rPr lang="ru-RU" dirty="0" err="1" smtClean="0"/>
              <a:t>від</a:t>
            </a:r>
            <a:r>
              <a:rPr lang="ru-RU" dirty="0" smtClean="0"/>
              <a:t> собак, </a:t>
            </a:r>
            <a:r>
              <a:rPr lang="ru-RU" dirty="0" err="1" smtClean="0"/>
              <a:t>кішок</a:t>
            </a:r>
            <a:r>
              <a:rPr lang="ru-RU" dirty="0" smtClean="0"/>
              <a:t>, </a:t>
            </a:r>
            <a:r>
              <a:rPr lang="ru-RU" dirty="0" err="1" smtClean="0"/>
              <a:t>мишей</a:t>
            </a:r>
            <a:r>
              <a:rPr lang="ru-RU" dirty="0" smtClean="0"/>
              <a:t>, </a:t>
            </a:r>
            <a:r>
              <a:rPr lang="ru-RU" dirty="0" err="1" smtClean="0"/>
              <a:t>лисиць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714356"/>
            <a:ext cx="79296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Перша </a:t>
            </a:r>
            <a:r>
              <a:rPr lang="ru-RU" b="1" dirty="0" err="1"/>
              <a:t>допомога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</a:t>
            </a:r>
            <a:r>
              <a:rPr lang="ru-RU" dirty="0" err="1"/>
              <a:t>Обробити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ран настойкою йоду, </a:t>
            </a:r>
            <a:r>
              <a:rPr lang="ru-RU" dirty="0" err="1"/>
              <a:t>промити</a:t>
            </a:r>
            <a:r>
              <a:rPr lang="ru-RU" dirty="0"/>
              <a:t> 3% </a:t>
            </a:r>
            <a:r>
              <a:rPr lang="ru-RU" dirty="0" err="1"/>
              <a:t>розчином</a:t>
            </a:r>
            <a:r>
              <a:rPr lang="ru-RU" dirty="0"/>
              <a:t> </a:t>
            </a:r>
            <a:r>
              <a:rPr lang="ru-RU" dirty="0" err="1"/>
              <a:t>перекису</a:t>
            </a:r>
            <a:r>
              <a:rPr lang="ru-RU" dirty="0"/>
              <a:t> </a:t>
            </a:r>
            <a:r>
              <a:rPr lang="ru-RU" dirty="0" err="1"/>
              <a:t>водню</a:t>
            </a:r>
            <a:r>
              <a:rPr lang="ru-RU" dirty="0"/>
              <a:t>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</a:t>
            </a:r>
            <a:r>
              <a:rPr lang="ru-RU" dirty="0" err="1"/>
              <a:t>Накласти</a:t>
            </a:r>
            <a:r>
              <a:rPr lang="ru-RU" dirty="0"/>
              <a:t> </a:t>
            </a:r>
            <a:r>
              <a:rPr lang="ru-RU" dirty="0" err="1"/>
              <a:t>стерильну</a:t>
            </a:r>
            <a:r>
              <a:rPr lang="ru-RU" dirty="0"/>
              <a:t> </a:t>
            </a:r>
            <a:r>
              <a:rPr lang="ru-RU" dirty="0" err="1"/>
              <a:t>пов'язку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звернутися</a:t>
            </a:r>
            <a:r>
              <a:rPr lang="ru-RU" dirty="0"/>
              <a:t> за </a:t>
            </a:r>
            <a:r>
              <a:rPr lang="ru-RU" dirty="0" err="1"/>
              <a:t>лікарською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в </a:t>
            </a:r>
            <a:r>
              <a:rPr lang="ru-RU" dirty="0" err="1"/>
              <a:t>травматологічний</a:t>
            </a:r>
            <a:r>
              <a:rPr lang="ru-RU" dirty="0"/>
              <a:t> пункт, </a:t>
            </a:r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потерпілий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укушений</a:t>
            </a:r>
            <a:r>
              <a:rPr lang="ru-RU" dirty="0"/>
              <a:t> </a:t>
            </a:r>
            <a:r>
              <a:rPr lang="ru-RU" dirty="0" err="1"/>
              <a:t>невідомою</a:t>
            </a:r>
            <a:r>
              <a:rPr lang="ru-RU" dirty="0"/>
              <a:t> собакою </a:t>
            </a:r>
            <a:r>
              <a:rPr lang="ru-RU" dirty="0" err="1"/>
              <a:t>або</a:t>
            </a:r>
            <a:r>
              <a:rPr lang="ru-RU" dirty="0"/>
              <a:t> дикими </a:t>
            </a:r>
            <a:r>
              <a:rPr lang="ru-RU" dirty="0" err="1"/>
              <a:t>тваринами</a:t>
            </a:r>
            <a:r>
              <a:rPr lang="ru-RU" dirty="0"/>
              <a:t> (</a:t>
            </a:r>
            <a:r>
              <a:rPr lang="ru-RU" dirty="0" err="1"/>
              <a:t>лисиця</a:t>
            </a:r>
            <a:r>
              <a:rPr lang="ru-RU" dirty="0"/>
              <a:t>, </a:t>
            </a:r>
            <a:r>
              <a:rPr lang="ru-RU" dirty="0" err="1"/>
              <a:t>єнот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то </a:t>
            </a:r>
            <a:r>
              <a:rPr lang="ru-RU" dirty="0" err="1"/>
              <a:t>звернення</a:t>
            </a:r>
            <a:r>
              <a:rPr lang="ru-RU" dirty="0"/>
              <a:t> за </a:t>
            </a:r>
            <a:r>
              <a:rPr lang="ru-RU" dirty="0" err="1"/>
              <a:t>лікарською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обов'язково</a:t>
            </a:r>
            <a:r>
              <a:rPr lang="ru-RU" dirty="0"/>
              <a:t>. Таких </a:t>
            </a:r>
            <a:r>
              <a:rPr lang="ru-RU" dirty="0" err="1"/>
              <a:t>потерпілих</a:t>
            </a:r>
            <a:r>
              <a:rPr lang="ru-RU" dirty="0"/>
              <a:t> </a:t>
            </a:r>
            <a:r>
              <a:rPr lang="ru-RU" dirty="0" err="1"/>
              <a:t>госпіталізують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вакцинацію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сказу. </a:t>
            </a:r>
          </a:p>
        </p:txBody>
      </p:sp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3643314"/>
            <a:ext cx="3867160" cy="29003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57232"/>
            <a:ext cx="8472518" cy="5497693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Обов’язково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потрібно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щорічні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щеплення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</a:t>
            </a:r>
            <a:r>
              <a:rPr lang="ru-RU" sz="2400" dirty="0" smtClean="0"/>
              <a:t> сказу </a:t>
            </a:r>
            <a:r>
              <a:rPr lang="ru-RU" sz="2400" dirty="0" err="1" smtClean="0"/>
              <a:t>домашніх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сторожових</a:t>
            </a:r>
            <a:r>
              <a:rPr lang="ru-RU" sz="2400" dirty="0" smtClean="0"/>
              <a:t> собак, </a:t>
            </a:r>
            <a:r>
              <a:rPr lang="ru-RU" sz="2400" dirty="0" err="1" smtClean="0"/>
              <a:t>доставляти</a:t>
            </a:r>
            <a:r>
              <a:rPr lang="ru-RU" sz="2400" dirty="0" smtClean="0"/>
              <a:t> </a:t>
            </a:r>
            <a:r>
              <a:rPr lang="ru-RU" sz="2400" dirty="0" err="1" smtClean="0"/>
              <a:t>фахівцям</a:t>
            </a:r>
            <a:r>
              <a:rPr lang="ru-RU" sz="2400" dirty="0" smtClean="0"/>
              <a:t> </a:t>
            </a:r>
            <a:r>
              <a:rPr lang="ru-RU" sz="2400" dirty="0" err="1" smtClean="0"/>
              <a:t>ветеринарної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медицини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хворих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трупи</a:t>
            </a:r>
            <a:r>
              <a:rPr lang="ru-RU" sz="2400" dirty="0" smtClean="0"/>
              <a:t> в </a:t>
            </a:r>
            <a:r>
              <a:rPr lang="ru-RU" sz="2400" dirty="0" err="1" smtClean="0"/>
              <a:t>разі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загибелі</a:t>
            </a:r>
            <a:r>
              <a:rPr lang="ru-RU" sz="2400" dirty="0" smtClean="0"/>
              <a:t>. Не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знімати</a:t>
            </a:r>
            <a:r>
              <a:rPr lang="ru-RU" sz="2400" dirty="0" smtClean="0"/>
              <a:t> шкуру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трупів</a:t>
            </a:r>
            <a:r>
              <a:rPr lang="ru-RU" sz="2400" dirty="0" smtClean="0"/>
              <a:t> диких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, </a:t>
            </a:r>
            <a:r>
              <a:rPr lang="ru-RU" sz="2400" dirty="0" err="1" smtClean="0"/>
              <a:t>вбивати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здорових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вигляд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нанесли укуси, а </a:t>
            </a:r>
            <a:r>
              <a:rPr lang="ru-RU" sz="2400" dirty="0" err="1" smtClean="0"/>
              <a:t>терміново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викликати</a:t>
            </a:r>
            <a:r>
              <a:rPr lang="ru-RU" sz="2400" dirty="0" smtClean="0"/>
              <a:t> ветеринарного </a:t>
            </a:r>
            <a:r>
              <a:rPr lang="ru-RU" sz="2400" dirty="0" err="1" smtClean="0"/>
              <a:t>лікаря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Рисунок 4" descr="ska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143247"/>
            <a:ext cx="6572296" cy="35460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214422"/>
            <a:ext cx="4038600" cy="5429288"/>
          </a:xfrm>
        </p:spPr>
        <p:txBody>
          <a:bodyPr>
            <a:normAutofit/>
          </a:bodyPr>
          <a:lstStyle/>
          <a:p>
            <a:r>
              <a:rPr lang="ru-RU" dirty="0" err="1" smtClean="0"/>
              <a:t>Щорічно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10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нападам</a:t>
            </a:r>
            <a:r>
              <a:rPr lang="ru-RU" dirty="0" smtClean="0"/>
              <a:t> </a:t>
            </a:r>
            <a:r>
              <a:rPr lang="ru-RU" dirty="0" err="1" smtClean="0"/>
              <a:t>отруйних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більше</a:t>
            </a:r>
            <a:r>
              <a:rPr lang="ru-RU" dirty="0" smtClean="0"/>
              <a:t> 50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потерпілих</a:t>
            </a:r>
            <a:r>
              <a:rPr lang="ru-RU" dirty="0" smtClean="0"/>
              <a:t> гинуть. </a:t>
            </a:r>
            <a:r>
              <a:rPr lang="ru-RU" dirty="0" smtClean="0"/>
              <a:t>При </a:t>
            </a:r>
            <a:r>
              <a:rPr lang="uk-UA" dirty="0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летальних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укусів</a:t>
            </a:r>
            <a:r>
              <a:rPr lang="ru-RU" dirty="0" smtClean="0"/>
              <a:t> </a:t>
            </a:r>
            <a:r>
              <a:rPr lang="ru-RU" dirty="0" err="1" smtClean="0"/>
              <a:t>бджіл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ос в 3 рази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укусів</a:t>
            </a:r>
            <a:r>
              <a:rPr lang="ru-RU" dirty="0" smtClean="0"/>
              <a:t> </a:t>
            </a:r>
            <a:r>
              <a:rPr lang="ru-RU" dirty="0" err="1" smtClean="0"/>
              <a:t>гримучої</a:t>
            </a:r>
            <a:r>
              <a:rPr lang="ru-RU" dirty="0" smtClean="0"/>
              <a:t> </a:t>
            </a:r>
            <a:r>
              <a:rPr lang="ru-RU" dirty="0" err="1" smtClean="0"/>
              <a:t>змії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Содержимое 5" descr="images (12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29124" y="1928802"/>
            <a:ext cx="4243696" cy="28757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Бджоли</a:t>
            </a:r>
            <a:r>
              <a:rPr lang="ru-RU" b="1" dirty="0" smtClean="0"/>
              <a:t>, оси, </a:t>
            </a:r>
            <a:r>
              <a:rPr lang="ru-RU" b="1" dirty="0" err="1" smtClean="0"/>
              <a:t>джмелі</a:t>
            </a:r>
            <a:r>
              <a:rPr lang="ru-RU" b="1" dirty="0" smtClean="0"/>
              <a:t> </a:t>
            </a:r>
            <a:r>
              <a:rPr lang="ru-RU" dirty="0" smtClean="0"/>
              <a:t> – </a:t>
            </a:r>
            <a:r>
              <a:rPr lang="ru-RU" dirty="0" err="1" smtClean="0"/>
              <a:t>комахи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жалять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небезпечними</a:t>
            </a:r>
            <a:r>
              <a:rPr lang="ru-RU" dirty="0" smtClean="0"/>
              <a:t> для людей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підвищену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до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отрути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10_06_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214554"/>
            <a:ext cx="4267088" cy="3286148"/>
          </a:xfrm>
          <a:prstGeom prst="rect">
            <a:avLst/>
          </a:prstGeom>
        </p:spPr>
      </p:pic>
      <p:pic>
        <p:nvPicPr>
          <p:cNvPr id="5" name="Рисунок 4" descr="Bombus_September_2007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5261" y="2357430"/>
            <a:ext cx="4219630" cy="3500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97500"/>
          </a:bodyPr>
          <a:lstStyle/>
          <a:p>
            <a:pPr>
              <a:buNone/>
            </a:pPr>
            <a:r>
              <a:rPr lang="ru-RU" sz="2900" dirty="0" err="1" smtClean="0">
                <a:solidFill>
                  <a:srgbClr val="FF0000"/>
                </a:solidFill>
              </a:rPr>
              <a:t>Щоб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err="1" smtClean="0">
                <a:solidFill>
                  <a:srgbClr val="FF0000"/>
                </a:solidFill>
              </a:rPr>
              <a:t>уникнути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err="1" smtClean="0">
                <a:solidFill>
                  <a:srgbClr val="FF0000"/>
                </a:solidFill>
              </a:rPr>
              <a:t>укусів</a:t>
            </a:r>
            <a:r>
              <a:rPr lang="ru-RU" sz="2900" dirty="0" smtClean="0">
                <a:solidFill>
                  <a:srgbClr val="FF0000"/>
                </a:solidFill>
              </a:rPr>
              <a:t> </a:t>
            </a:r>
            <a:r>
              <a:rPr lang="ru-RU" sz="2900" dirty="0" err="1" smtClean="0">
                <a:solidFill>
                  <a:srgbClr val="FF0000"/>
                </a:solidFill>
              </a:rPr>
              <a:t>цих</a:t>
            </a:r>
            <a:r>
              <a:rPr lang="ru-RU" sz="2900" dirty="0" smtClean="0">
                <a:solidFill>
                  <a:srgbClr val="FF0000"/>
                </a:solidFill>
              </a:rPr>
              <a:t> комах </a:t>
            </a:r>
            <a:r>
              <a:rPr lang="ru-RU" sz="2900" dirty="0" err="1" smtClean="0">
                <a:solidFill>
                  <a:srgbClr val="FF0000"/>
                </a:solidFill>
              </a:rPr>
              <a:t>необхідно</a:t>
            </a:r>
            <a:r>
              <a:rPr lang="ru-RU" sz="2900" dirty="0" smtClean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ru-RU" sz="2900" dirty="0" err="1" smtClean="0"/>
              <a:t>збираючись</a:t>
            </a:r>
            <a:r>
              <a:rPr lang="ru-RU" sz="2900" dirty="0" smtClean="0"/>
              <a:t> на </a:t>
            </a:r>
            <a:r>
              <a:rPr lang="ru-RU" sz="2900" dirty="0" err="1" smtClean="0"/>
              <a:t>прогулянку</a:t>
            </a:r>
            <a:r>
              <a:rPr lang="ru-RU" sz="2900" dirty="0" smtClean="0"/>
              <a:t>, </a:t>
            </a:r>
            <a:r>
              <a:rPr lang="ru-RU" sz="2900" dirty="0" err="1" smtClean="0"/>
              <a:t>одягати</a:t>
            </a:r>
            <a:r>
              <a:rPr lang="ru-RU" sz="2900" dirty="0" smtClean="0"/>
              <a:t> </a:t>
            </a:r>
            <a:r>
              <a:rPr lang="ru-RU" sz="2900" dirty="0" err="1" smtClean="0"/>
              <a:t>світлий</a:t>
            </a:r>
            <a:r>
              <a:rPr lang="ru-RU" sz="2900" dirty="0" smtClean="0"/>
              <a:t>, </a:t>
            </a:r>
            <a:r>
              <a:rPr lang="ru-RU" sz="2900" dirty="0" err="1" smtClean="0"/>
              <a:t>нейтральний</a:t>
            </a:r>
            <a:r>
              <a:rPr lang="ru-RU" sz="2900" dirty="0" smtClean="0"/>
              <a:t> </a:t>
            </a:r>
            <a:r>
              <a:rPr lang="ru-RU" sz="2900" dirty="0" err="1" smtClean="0"/>
              <a:t>одяг</a:t>
            </a:r>
            <a:r>
              <a:rPr lang="ru-RU" sz="2900" dirty="0" smtClean="0"/>
              <a:t>;</a:t>
            </a:r>
          </a:p>
          <a:p>
            <a:pPr>
              <a:buFontTx/>
              <a:buChar char="-"/>
            </a:pPr>
            <a:r>
              <a:rPr lang="ru-RU" sz="2900" dirty="0" smtClean="0"/>
              <a:t>бути </a:t>
            </a:r>
            <a:r>
              <a:rPr lang="ru-RU" sz="2900" dirty="0" err="1" smtClean="0"/>
              <a:t>обережними</a:t>
            </a:r>
            <a:r>
              <a:rPr lang="ru-RU" sz="2900" dirty="0" smtClean="0"/>
              <a:t> в </a:t>
            </a:r>
            <a:r>
              <a:rPr lang="ru-RU" sz="2900" dirty="0" err="1" smtClean="0"/>
              <a:t>місцях</a:t>
            </a:r>
            <a:r>
              <a:rPr lang="ru-RU" sz="2900" dirty="0" smtClean="0"/>
              <a:t> </a:t>
            </a:r>
            <a:r>
              <a:rPr lang="ru-RU" sz="2900" dirty="0" err="1" smtClean="0"/>
              <a:t>скупчення</a:t>
            </a:r>
            <a:r>
              <a:rPr lang="ru-RU" sz="2900" dirty="0" smtClean="0"/>
              <a:t> комах,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dirty="0" err="1" smtClean="0"/>
              <a:t>жалять</a:t>
            </a:r>
            <a:r>
              <a:rPr lang="ru-RU" sz="2900" dirty="0" smtClean="0"/>
              <a:t>.</a:t>
            </a:r>
          </a:p>
          <a:p>
            <a:pPr>
              <a:buFontTx/>
              <a:buChar char="-"/>
            </a:pPr>
            <a:r>
              <a:rPr lang="ru-RU" sz="2900" dirty="0" err="1" smtClean="0"/>
              <a:t>якщо</a:t>
            </a:r>
            <a:r>
              <a:rPr lang="ru-RU" sz="2900" dirty="0" smtClean="0"/>
              <a:t> </a:t>
            </a:r>
            <a:r>
              <a:rPr lang="ru-RU" sz="2900" dirty="0" smtClean="0"/>
              <a:t>оса </a:t>
            </a:r>
            <a:r>
              <a:rPr lang="ru-RU" sz="2900" dirty="0" err="1" smtClean="0"/>
              <a:t>сіла</a:t>
            </a:r>
            <a:r>
              <a:rPr lang="ru-RU" sz="2900" dirty="0" smtClean="0"/>
              <a:t> рукав </a:t>
            </a:r>
            <a:r>
              <a:rPr lang="ru-RU" sz="2900" dirty="0" err="1" smtClean="0"/>
              <a:t>одягу</a:t>
            </a:r>
            <a:r>
              <a:rPr lang="ru-RU" sz="2900" dirty="0" smtClean="0"/>
              <a:t>, треба просто </a:t>
            </a:r>
            <a:r>
              <a:rPr lang="ru-RU" sz="2900" dirty="0" err="1" smtClean="0"/>
              <a:t>струсити</a:t>
            </a:r>
            <a:r>
              <a:rPr lang="ru-RU" sz="2900" dirty="0" smtClean="0"/>
              <a:t> </a:t>
            </a:r>
            <a:r>
              <a:rPr lang="ru-RU" sz="2900" dirty="0" err="1" smtClean="0"/>
              <a:t>її</a:t>
            </a:r>
            <a:r>
              <a:rPr lang="ru-RU" sz="2900" dirty="0" smtClean="0"/>
              <a:t>, а не </a:t>
            </a:r>
            <a:r>
              <a:rPr lang="ru-RU" sz="2900" dirty="0" err="1" smtClean="0"/>
              <a:t>прихлопувати</a:t>
            </a:r>
            <a:r>
              <a:rPr lang="ru-RU" sz="2900" dirty="0" smtClean="0"/>
              <a:t>, </a:t>
            </a:r>
            <a:r>
              <a:rPr lang="ru-RU" sz="2900" dirty="0" err="1" smtClean="0"/>
              <a:t>інакше</a:t>
            </a:r>
            <a:r>
              <a:rPr lang="ru-RU" sz="2900" dirty="0" smtClean="0"/>
              <a:t> укус </a:t>
            </a:r>
            <a:r>
              <a:rPr lang="ru-RU" sz="2900" dirty="0" err="1" smtClean="0"/>
              <a:t>гарантований</a:t>
            </a:r>
            <a:r>
              <a:rPr lang="ru-RU" sz="2900" dirty="0" smtClean="0"/>
              <a:t>;</a:t>
            </a:r>
          </a:p>
          <a:p>
            <a:pPr>
              <a:buFontTx/>
              <a:buChar char="-"/>
            </a:pPr>
            <a:r>
              <a:rPr lang="ru-RU" sz="2900" dirty="0" smtClean="0"/>
              <a:t>не </a:t>
            </a:r>
            <a:r>
              <a:rPr lang="ru-RU" sz="2900" dirty="0" err="1" smtClean="0"/>
              <a:t>наближатися</a:t>
            </a:r>
            <a:r>
              <a:rPr lang="ru-RU" sz="2900" dirty="0" smtClean="0"/>
              <a:t> до </a:t>
            </a:r>
            <a:r>
              <a:rPr lang="ru-RU" sz="2900" dirty="0" err="1" smtClean="0"/>
              <a:t>бджолиних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вуликів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осиних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кубел</a:t>
            </a:r>
            <a:r>
              <a:rPr lang="ru-RU" sz="2900" dirty="0" smtClean="0"/>
              <a:t>, а </a:t>
            </a:r>
            <a:r>
              <a:rPr lang="ru-RU" sz="2900" dirty="0" err="1" smtClean="0"/>
              <a:t>також</a:t>
            </a:r>
            <a:r>
              <a:rPr lang="ru-RU" sz="2900" dirty="0" smtClean="0"/>
              <a:t> </a:t>
            </a:r>
            <a:r>
              <a:rPr lang="ru-RU" sz="2900" dirty="0" err="1" smtClean="0"/>
              <a:t>здійснювати</a:t>
            </a:r>
            <a:r>
              <a:rPr lang="ru-RU" sz="2900" dirty="0" smtClean="0"/>
              <a:t> </a:t>
            </a:r>
            <a:r>
              <a:rPr lang="ru-RU" sz="2900" dirty="0" err="1" smtClean="0"/>
              <a:t>різкі</a:t>
            </a:r>
            <a:r>
              <a:rPr lang="ru-RU" sz="2900" dirty="0" smtClean="0"/>
              <a:t> </a:t>
            </a:r>
            <a:r>
              <a:rPr lang="ru-RU" sz="2900" dirty="0" err="1" smtClean="0"/>
              <a:t>рухи</a:t>
            </a:r>
            <a:r>
              <a:rPr lang="ru-RU" sz="2900" dirty="0" smtClean="0"/>
              <a:t>, </a:t>
            </a:r>
            <a:r>
              <a:rPr lang="ru-RU" sz="2900" dirty="0" err="1" smtClean="0"/>
              <a:t>оскільки</a:t>
            </a:r>
            <a:r>
              <a:rPr lang="ru-RU" sz="2900" dirty="0" smtClean="0"/>
              <a:t> </a:t>
            </a:r>
            <a:r>
              <a:rPr lang="ru-RU" sz="2900" dirty="0" err="1" smtClean="0"/>
              <a:t>це</a:t>
            </a:r>
            <a:r>
              <a:rPr lang="ru-RU" sz="2900" dirty="0" smtClean="0"/>
              <a:t> </a:t>
            </a:r>
            <a:r>
              <a:rPr lang="ru-RU" sz="2900" dirty="0" err="1" smtClean="0"/>
              <a:t>провокує</a:t>
            </a:r>
            <a:r>
              <a:rPr lang="ru-RU" sz="2900" dirty="0" smtClean="0"/>
              <a:t> </a:t>
            </a:r>
            <a:r>
              <a:rPr lang="ru-RU" sz="2900" dirty="0" err="1" smtClean="0"/>
              <a:t>напад</a:t>
            </a:r>
            <a:r>
              <a:rPr lang="ru-RU" sz="2900" dirty="0" smtClean="0"/>
              <a:t> комах;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err="1" smtClean="0"/>
              <a:t>Допомога</a:t>
            </a:r>
            <a:r>
              <a:rPr lang="ru-RU" sz="4400" b="1" dirty="0" smtClean="0"/>
              <a:t> при </a:t>
            </a:r>
            <a:r>
              <a:rPr lang="ru-RU" sz="4400" b="1" dirty="0" err="1" smtClean="0"/>
              <a:t>укусі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214974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smtClean="0"/>
              <a:t>1. </a:t>
            </a:r>
            <a:r>
              <a:rPr lang="ru-RU" dirty="0" err="1" smtClean="0"/>
              <a:t>Відразу</a:t>
            </a:r>
            <a:r>
              <a:rPr lang="ru-RU" dirty="0" smtClean="0"/>
              <a:t> ж </a:t>
            </a:r>
            <a:r>
              <a:rPr lang="ru-RU" dirty="0" err="1" smtClean="0"/>
              <a:t>після</a:t>
            </a:r>
            <a:r>
              <a:rPr lang="ru-RU" dirty="0" smtClean="0"/>
              <a:t> укусу </a:t>
            </a:r>
            <a:r>
              <a:rPr lang="ru-RU" dirty="0" err="1" smtClean="0"/>
              <a:t>бджоли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, </a:t>
            </a:r>
            <a:r>
              <a:rPr lang="ru-RU" dirty="0" err="1" smtClean="0"/>
              <a:t>обережно</a:t>
            </a:r>
            <a:r>
              <a:rPr lang="ru-RU" dirty="0" smtClean="0"/>
              <a:t> </a:t>
            </a:r>
            <a:r>
              <a:rPr lang="ru-RU" dirty="0" err="1" smtClean="0"/>
              <a:t>видалити</a:t>
            </a:r>
            <a:r>
              <a:rPr lang="ru-RU" dirty="0" smtClean="0"/>
              <a:t> </a:t>
            </a:r>
            <a:r>
              <a:rPr lang="ru-RU" dirty="0" err="1" smtClean="0"/>
              <a:t>пінцетом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нігтями</a:t>
            </a:r>
            <a:r>
              <a:rPr lang="ru-RU" dirty="0" smtClean="0"/>
              <a:t> жало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рани,дати</a:t>
            </a:r>
            <a:r>
              <a:rPr lang="ru-RU" dirty="0" smtClean="0"/>
              <a:t> </a:t>
            </a:r>
            <a:r>
              <a:rPr lang="ru-RU" dirty="0" err="1" smtClean="0"/>
              <a:t>постраждалому</a:t>
            </a:r>
            <a:r>
              <a:rPr lang="ru-RU" dirty="0" smtClean="0"/>
              <a:t> </a:t>
            </a:r>
            <a:r>
              <a:rPr lang="ru-RU" dirty="0" err="1" smtClean="0"/>
              <a:t>антигістамінні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аптечки (</a:t>
            </a:r>
            <a:r>
              <a:rPr lang="ru-RU" dirty="0" err="1" smtClean="0"/>
              <a:t>діазолін</a:t>
            </a:r>
            <a:r>
              <a:rPr lang="ru-RU" dirty="0" smtClean="0"/>
              <a:t>, </a:t>
            </a:r>
            <a:r>
              <a:rPr lang="ru-RU" dirty="0" err="1" smtClean="0"/>
              <a:t>цетиризин</a:t>
            </a:r>
            <a:r>
              <a:rPr lang="ru-RU" dirty="0" smtClean="0"/>
              <a:t>, </a:t>
            </a:r>
            <a:r>
              <a:rPr lang="ru-RU" dirty="0" err="1" smtClean="0"/>
              <a:t>супрастин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</a:t>
            </a:r>
          </a:p>
          <a:p>
            <a:pPr fontAlgn="base"/>
            <a:r>
              <a:rPr lang="ru-RU" dirty="0" smtClean="0"/>
              <a:t>2.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знепритомніла</a:t>
            </a:r>
            <a:r>
              <a:rPr lang="ru-RU" dirty="0" smtClean="0"/>
              <a:t>, </a:t>
            </a:r>
            <a:r>
              <a:rPr lang="ru-RU" dirty="0" err="1" smtClean="0"/>
              <a:t>намагайтесь</a:t>
            </a:r>
            <a:r>
              <a:rPr lang="ru-RU" dirty="0" smtClean="0"/>
              <a:t> привести </a:t>
            </a:r>
            <a:r>
              <a:rPr lang="ru-RU" dirty="0" err="1" smtClean="0"/>
              <a:t>її</a:t>
            </a:r>
            <a:r>
              <a:rPr lang="ru-RU" dirty="0" smtClean="0"/>
              <a:t> у </a:t>
            </a:r>
            <a:r>
              <a:rPr lang="ru-RU" dirty="0" err="1" smtClean="0"/>
              <a:t>свідомість</a:t>
            </a:r>
            <a:r>
              <a:rPr lang="ru-RU" dirty="0" smtClean="0"/>
              <a:t>, потерши </a:t>
            </a:r>
            <a:r>
              <a:rPr lang="ru-RU" dirty="0" err="1" smtClean="0"/>
              <a:t>скроні</a:t>
            </a:r>
            <a:r>
              <a:rPr lang="ru-RU" dirty="0" smtClean="0"/>
              <a:t> </a:t>
            </a:r>
            <a:r>
              <a:rPr lang="ru-RU" dirty="0" err="1" smtClean="0"/>
              <a:t>нашатирним</a:t>
            </a:r>
            <a:r>
              <a:rPr lang="ru-RU" dirty="0" smtClean="0"/>
              <a:t> спиртом </a:t>
            </a:r>
            <a:r>
              <a:rPr lang="ru-RU" dirty="0" err="1" smtClean="0"/>
              <a:t>або</a:t>
            </a:r>
            <a:r>
              <a:rPr lang="ru-RU" dirty="0" smtClean="0"/>
              <a:t> давши </a:t>
            </a:r>
            <a:r>
              <a:rPr lang="ru-RU" dirty="0" err="1" smtClean="0"/>
              <a:t>понюхати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3. Добре </a:t>
            </a:r>
            <a:r>
              <a:rPr lang="ru-RU" dirty="0" err="1" smtClean="0"/>
              <a:t>промийте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укусу водою </a:t>
            </a:r>
            <a:r>
              <a:rPr lang="ru-RU" dirty="0" err="1" smtClean="0"/>
              <a:t>з</a:t>
            </a:r>
            <a:r>
              <a:rPr lang="ru-RU" dirty="0" smtClean="0"/>
              <a:t> милом.</a:t>
            </a:r>
          </a:p>
          <a:p>
            <a:pPr fontAlgn="base"/>
            <a:r>
              <a:rPr lang="ru-RU" dirty="0" smtClean="0"/>
              <a:t>4. </a:t>
            </a:r>
            <a:r>
              <a:rPr lang="ru-RU" dirty="0" err="1" smtClean="0"/>
              <a:t>Зробіть</a:t>
            </a:r>
            <a:r>
              <a:rPr lang="ru-RU" dirty="0" smtClean="0"/>
              <a:t> </a:t>
            </a:r>
            <a:r>
              <a:rPr lang="ru-RU" dirty="0" err="1" smtClean="0"/>
              <a:t>пов’язку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нашатирного</a:t>
            </a:r>
            <a:r>
              <a:rPr lang="ru-RU" dirty="0" smtClean="0"/>
              <a:t> спирту, </a:t>
            </a:r>
            <a:r>
              <a:rPr lang="ru-RU" dirty="0" err="1" smtClean="0"/>
              <a:t>розведеного</a:t>
            </a:r>
            <a:r>
              <a:rPr lang="ru-RU" dirty="0" smtClean="0"/>
              <a:t> водою в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1:5.</a:t>
            </a:r>
          </a:p>
          <a:p>
            <a:pPr fontAlgn="base"/>
            <a:r>
              <a:rPr lang="ru-RU" dirty="0" smtClean="0"/>
              <a:t>6</a:t>
            </a:r>
            <a:r>
              <a:rPr lang="ru-RU" dirty="0" smtClean="0"/>
              <a:t>. Давайте </a:t>
            </a:r>
            <a:r>
              <a:rPr lang="ru-RU" dirty="0" err="1" smtClean="0"/>
              <a:t>потерпілому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укусу </a:t>
            </a:r>
            <a:r>
              <a:rPr lang="ru-RU" dirty="0" err="1" smtClean="0"/>
              <a:t>пити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 err="1" smtClean="0"/>
              <a:t>нейтралізувати</a:t>
            </a:r>
            <a:r>
              <a:rPr lang="ru-RU" dirty="0" smtClean="0"/>
              <a:t> </a:t>
            </a:r>
            <a:r>
              <a:rPr lang="ru-RU" dirty="0" err="1" smtClean="0"/>
              <a:t>отруту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7. При </a:t>
            </a:r>
            <a:r>
              <a:rPr lang="ru-RU" dirty="0" err="1" smtClean="0"/>
              <a:t>високій</a:t>
            </a:r>
            <a:r>
              <a:rPr lang="ru-RU" dirty="0" smtClean="0"/>
              <a:t> </a:t>
            </a:r>
            <a:r>
              <a:rPr lang="ru-RU" dirty="0" err="1" smtClean="0"/>
              <a:t>температурі</a:t>
            </a:r>
            <a:r>
              <a:rPr lang="ru-RU" dirty="0" smtClean="0"/>
              <a:t> </a:t>
            </a:r>
            <a:r>
              <a:rPr lang="ru-RU" dirty="0" err="1" smtClean="0"/>
              <a:t>прийміть</a:t>
            </a:r>
            <a:r>
              <a:rPr lang="ru-RU" dirty="0" smtClean="0"/>
              <a:t> </a:t>
            </a:r>
            <a:r>
              <a:rPr lang="ru-RU" dirty="0" err="1" smtClean="0"/>
              <a:t>жарознижуючі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викличте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      </a:t>
            </a:r>
            <a:r>
              <a:rPr lang="ru-RU" sz="4000" b="1" dirty="0" err="1" smtClean="0"/>
              <a:t>Кліщі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4757742" cy="48958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Через </a:t>
            </a:r>
            <a:r>
              <a:rPr lang="ru-RU" dirty="0" err="1" smtClean="0"/>
              <a:t>слину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комах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поширюватися</a:t>
            </a:r>
            <a:r>
              <a:rPr lang="ru-RU" dirty="0" smtClean="0"/>
              <a:t> до 60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. </a:t>
            </a:r>
            <a:r>
              <a:rPr lang="ru-RU" dirty="0" err="1" smtClean="0"/>
              <a:t>Найнебезпечніший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– них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кліщовий</a:t>
            </a:r>
            <a:r>
              <a:rPr lang="ru-RU" dirty="0" smtClean="0"/>
              <a:t> </a:t>
            </a:r>
            <a:r>
              <a:rPr lang="ru-RU" dirty="0" err="1" smtClean="0"/>
              <a:t>енцефаліт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Перш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вкусити</a:t>
            </a:r>
            <a:r>
              <a:rPr lang="ru-RU" dirty="0" smtClean="0"/>
              <a:t>, </a:t>
            </a:r>
            <a:r>
              <a:rPr lang="ru-RU" dirty="0" err="1" smtClean="0"/>
              <a:t>кліщ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повзати</a:t>
            </a:r>
            <a:r>
              <a:rPr lang="ru-RU" dirty="0" smtClean="0"/>
              <a:t> по </a:t>
            </a:r>
            <a:r>
              <a:rPr lang="ru-RU" dirty="0" err="1" smtClean="0"/>
              <a:t>тілу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годин.</a:t>
            </a:r>
          </a:p>
          <a:p>
            <a:pPr fontAlgn="base"/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нападам</a:t>
            </a:r>
            <a:r>
              <a:rPr lang="ru-RU" dirty="0" smtClean="0"/>
              <a:t> </a:t>
            </a:r>
            <a:r>
              <a:rPr lang="ru-RU" dirty="0" err="1" smtClean="0"/>
              <a:t>кліщів</a:t>
            </a:r>
            <a:r>
              <a:rPr lang="ru-RU" dirty="0" smtClean="0"/>
              <a:t> </a:t>
            </a:r>
            <a:r>
              <a:rPr lang="ru-RU" dirty="0" err="1" smtClean="0"/>
              <a:t>неважко</a:t>
            </a:r>
            <a:r>
              <a:rPr lang="ru-RU" dirty="0" smtClean="0"/>
              <a:t>, для </a:t>
            </a:r>
            <a:r>
              <a:rPr lang="ru-RU" dirty="0" err="1" smtClean="0"/>
              <a:t>цього</a:t>
            </a:r>
            <a:r>
              <a:rPr lang="ru-RU" dirty="0" smtClean="0"/>
              <a:t> треба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 err="1" smtClean="0"/>
              <a:t>спеціальними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– </a:t>
            </a:r>
            <a:r>
              <a:rPr lang="ru-RU" dirty="0" err="1" smtClean="0"/>
              <a:t>репелентами</a:t>
            </a:r>
            <a:r>
              <a:rPr lang="ru-RU" dirty="0" smtClean="0"/>
              <a:t>. Недорогим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дієвим</a:t>
            </a:r>
            <a:r>
              <a:rPr lang="ru-RU" dirty="0" smtClean="0"/>
              <a:t> </a:t>
            </a:r>
            <a:r>
              <a:rPr lang="ru-RU" dirty="0" err="1" smtClean="0"/>
              <a:t>репелентом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бальзам “</a:t>
            </a:r>
            <a:r>
              <a:rPr lang="ru-RU" dirty="0" err="1" smtClean="0"/>
              <a:t>Зірочка</a:t>
            </a:r>
            <a:r>
              <a:rPr lang="ru-RU" dirty="0" smtClean="0"/>
              <a:t>”.</a:t>
            </a:r>
          </a:p>
          <a:p>
            <a:pPr fontAlgn="base"/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видалення</a:t>
            </a:r>
            <a:r>
              <a:rPr lang="ru-RU" dirty="0" smtClean="0"/>
              <a:t> </a:t>
            </a:r>
            <a:r>
              <a:rPr lang="ru-RU" dirty="0" err="1" smtClean="0"/>
              <a:t>кліщів</a:t>
            </a:r>
            <a:r>
              <a:rPr lang="ru-RU" dirty="0" smtClean="0"/>
              <a:t>. Але </a:t>
            </a:r>
            <a:r>
              <a:rPr lang="ru-RU" dirty="0" err="1" smtClean="0"/>
              <a:t>всі</a:t>
            </a:r>
            <a:r>
              <a:rPr lang="ru-RU" dirty="0" smtClean="0"/>
              <a:t> вони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інструментом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видаляється</a:t>
            </a:r>
            <a:r>
              <a:rPr lang="ru-RU" dirty="0" smtClean="0"/>
              <a:t> </a:t>
            </a:r>
            <a:r>
              <a:rPr lang="ru-RU" dirty="0" err="1" smtClean="0"/>
              <a:t>кліщ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743988"/>
            <a:ext cx="3929058" cy="4185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zachvat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85720" y="2357430"/>
            <a:ext cx="4616007" cy="3071834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214422"/>
            <a:ext cx="4041775" cy="5145898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Найзручніше</a:t>
            </a:r>
            <a:r>
              <a:rPr lang="ru-RU" dirty="0" smtClean="0"/>
              <a:t> </a:t>
            </a:r>
            <a:r>
              <a:rPr lang="ru-RU" dirty="0" err="1" smtClean="0"/>
              <a:t>видаляти</a:t>
            </a:r>
            <a:r>
              <a:rPr lang="ru-RU" dirty="0" smtClean="0"/>
              <a:t> </a:t>
            </a:r>
            <a:r>
              <a:rPr lang="ru-RU" dirty="0" err="1" smtClean="0"/>
              <a:t>зігнутим</a:t>
            </a:r>
            <a:r>
              <a:rPr lang="ru-RU" dirty="0" smtClean="0"/>
              <a:t> </a:t>
            </a:r>
            <a:r>
              <a:rPr lang="ru-RU" dirty="0" err="1" smtClean="0"/>
              <a:t>пінцетом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хірургічним</a:t>
            </a:r>
            <a:r>
              <a:rPr lang="ru-RU" dirty="0" smtClean="0"/>
              <a:t> </a:t>
            </a:r>
            <a:r>
              <a:rPr lang="ru-RU" dirty="0" err="1" smtClean="0"/>
              <a:t>затискувачем</a:t>
            </a:r>
            <a:r>
              <a:rPr lang="ru-RU" dirty="0" smtClean="0"/>
              <a:t>. </a:t>
            </a:r>
            <a:r>
              <a:rPr lang="ru-RU" dirty="0" err="1" smtClean="0"/>
              <a:t>Кліща</a:t>
            </a:r>
            <a:r>
              <a:rPr lang="ru-RU" dirty="0" smtClean="0"/>
              <a:t> </a:t>
            </a:r>
            <a:r>
              <a:rPr lang="ru-RU" dirty="0" err="1" smtClean="0"/>
              <a:t>захоплюють</a:t>
            </a:r>
            <a:r>
              <a:rPr lang="ru-RU" dirty="0" smtClean="0"/>
              <a:t> </a:t>
            </a:r>
            <a:r>
              <a:rPr lang="ru-RU" dirty="0" err="1" smtClean="0"/>
              <a:t>якомога</a:t>
            </a:r>
            <a:r>
              <a:rPr lang="ru-RU" dirty="0" smtClean="0"/>
              <a:t> </a:t>
            </a:r>
            <a:r>
              <a:rPr lang="ru-RU" dirty="0" err="1" smtClean="0"/>
              <a:t>ближче</a:t>
            </a:r>
            <a:r>
              <a:rPr lang="ru-RU" dirty="0" smtClean="0"/>
              <a:t> до хоботка.   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акуратно</a:t>
            </a:r>
            <a:r>
              <a:rPr lang="ru-RU" dirty="0" smtClean="0"/>
              <a:t> </a:t>
            </a:r>
            <a:r>
              <a:rPr lang="ru-RU" dirty="0" err="1" smtClean="0"/>
              <a:t>потягують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обертають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в </a:t>
            </a:r>
            <a:r>
              <a:rPr lang="ru-RU" dirty="0" err="1" smtClean="0"/>
              <a:t>зручну</a:t>
            </a:r>
            <a:r>
              <a:rPr lang="ru-RU" dirty="0" smtClean="0"/>
              <a:t> сторону. Через 1-3 </a:t>
            </a:r>
            <a:r>
              <a:rPr lang="ru-RU" dirty="0" err="1" smtClean="0"/>
              <a:t>оберти</a:t>
            </a:r>
            <a:r>
              <a:rPr lang="ru-RU" dirty="0" smtClean="0"/>
              <a:t> </a:t>
            </a:r>
            <a:r>
              <a:rPr lang="ru-RU" dirty="0" err="1" smtClean="0"/>
              <a:t>кліщ</a:t>
            </a:r>
            <a:r>
              <a:rPr lang="ru-RU" dirty="0" smtClean="0"/>
              <a:t> </a:t>
            </a:r>
            <a:r>
              <a:rPr lang="ru-RU" dirty="0" err="1" smtClean="0"/>
              <a:t>витягується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хоботком.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кліща</a:t>
            </a:r>
            <a:r>
              <a:rPr lang="ru-RU" dirty="0" smtClean="0"/>
              <a:t> </a:t>
            </a:r>
            <a:r>
              <a:rPr lang="ru-RU" dirty="0" err="1" smtClean="0"/>
              <a:t>намагатися</a:t>
            </a:r>
            <a:r>
              <a:rPr lang="ru-RU" dirty="0" smtClean="0"/>
              <a:t> </a:t>
            </a:r>
            <a:r>
              <a:rPr lang="ru-RU" dirty="0" err="1" smtClean="0"/>
              <a:t>висмикнути</a:t>
            </a:r>
            <a:r>
              <a:rPr lang="ru-RU" dirty="0" smtClean="0"/>
              <a:t>, то велика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розриву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Каракурт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Каракурт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 </a:t>
            </a:r>
            <a:r>
              <a:rPr lang="ru-RU" b="1" dirty="0" err="1" smtClean="0"/>
              <a:t>Чорних</a:t>
            </a:r>
            <a:r>
              <a:rPr lang="ru-RU" b="1" dirty="0" smtClean="0"/>
              <a:t> </a:t>
            </a:r>
            <a:r>
              <a:rPr lang="ru-RU" b="1" dirty="0" err="1" smtClean="0"/>
              <a:t>вдів</a:t>
            </a:r>
            <a:r>
              <a:rPr lang="ru-RU" dirty="0" smtClean="0"/>
              <a:t> (лат. </a:t>
            </a:r>
            <a:r>
              <a:rPr lang="en-US" i="1" dirty="0" err="1" smtClean="0"/>
              <a:t>Latrodectus</a:t>
            </a:r>
            <a:r>
              <a:rPr lang="en-US" dirty="0" smtClean="0"/>
              <a:t>) - </a:t>
            </a:r>
            <a:r>
              <a:rPr lang="ru-RU" dirty="0" err="1" smtClean="0"/>
              <a:t>поширеного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сумнозвісного</a:t>
            </a:r>
            <a:r>
              <a:rPr lang="ru-RU" dirty="0" smtClean="0"/>
              <a:t> роду </a:t>
            </a:r>
            <a:r>
              <a:rPr lang="ru-RU" dirty="0" err="1" smtClean="0"/>
              <a:t>павуків</a:t>
            </a:r>
            <a:r>
              <a:rPr lang="ru-RU" dirty="0" smtClean="0"/>
              <a:t>, </a:t>
            </a:r>
            <a:r>
              <a:rPr lang="ru-RU" dirty="0" err="1" smtClean="0"/>
              <a:t>відомого</a:t>
            </a:r>
            <a:r>
              <a:rPr lang="ru-RU" dirty="0" smtClean="0"/>
              <a:t> сильною </a:t>
            </a:r>
            <a:r>
              <a:rPr lang="ru-RU" dirty="0" err="1" smtClean="0"/>
              <a:t>отруйністю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31  </a:t>
            </a:r>
            <a:r>
              <a:rPr lang="ru-RU" dirty="0" err="1" smtClean="0"/>
              <a:t>видів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270px-Latrodectus_tredecimguttatus_femal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53000" y="2404269"/>
            <a:ext cx="3429000" cy="3467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00020554_Karakurt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630075"/>
            <a:ext cx="4038600" cy="30154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1546"/>
            <a:ext cx="4038600" cy="5283379"/>
          </a:xfrm>
        </p:spPr>
        <p:txBody>
          <a:bodyPr/>
          <a:lstStyle/>
          <a:p>
            <a:r>
              <a:rPr lang="ru-RU" dirty="0" err="1" smtClean="0"/>
              <a:t>Кусає</a:t>
            </a:r>
            <a:r>
              <a:rPr lang="ru-RU" dirty="0" smtClean="0"/>
              <a:t> </a:t>
            </a:r>
            <a:r>
              <a:rPr lang="ru-RU" dirty="0" err="1" smtClean="0"/>
              <a:t>павук</a:t>
            </a:r>
            <a:r>
              <a:rPr lang="ru-RU" dirty="0" smtClean="0"/>
              <a:t> не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боляче</a:t>
            </a:r>
            <a:r>
              <a:rPr lang="ru-RU" dirty="0" smtClean="0"/>
              <a:t>, а на </a:t>
            </a:r>
            <a:r>
              <a:rPr lang="ru-RU" dirty="0" err="1" smtClean="0"/>
              <a:t>місці</a:t>
            </a:r>
            <a:r>
              <a:rPr lang="ru-RU" dirty="0" smtClean="0"/>
              <a:t> укусу </a:t>
            </a:r>
            <a:r>
              <a:rPr lang="ru-RU" dirty="0" err="1" smtClean="0"/>
              <a:t>з’являється</a:t>
            </a:r>
            <a:r>
              <a:rPr lang="ru-RU" dirty="0" smtClean="0"/>
              <a:t> невелика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плямочка</a:t>
            </a:r>
            <a:r>
              <a:rPr lang="ru-RU" dirty="0" smtClean="0"/>
              <a:t>, яка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блідніє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зникає</a:t>
            </a:r>
            <a:r>
              <a:rPr lang="ru-RU" dirty="0" smtClean="0"/>
              <a:t>. </a:t>
            </a:r>
            <a:r>
              <a:rPr lang="ru-RU" dirty="0" err="1" smtClean="0"/>
              <a:t>Укушене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не </a:t>
            </a:r>
            <a:r>
              <a:rPr lang="ru-RU" dirty="0" err="1" smtClean="0"/>
              <a:t>опухає</a:t>
            </a:r>
            <a:r>
              <a:rPr lang="ru-RU" dirty="0" smtClean="0"/>
              <a:t>,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проходить, а </a:t>
            </a:r>
            <a:r>
              <a:rPr lang="ru-RU" dirty="0" err="1" smtClean="0"/>
              <a:t>уві</a:t>
            </a:r>
            <a:r>
              <a:rPr lang="ru-RU" dirty="0" smtClean="0"/>
              <a:t> </a:t>
            </a:r>
            <a:r>
              <a:rPr lang="ru-RU" dirty="0" err="1" smtClean="0"/>
              <a:t>сні</a:t>
            </a:r>
            <a:r>
              <a:rPr lang="ru-RU" dirty="0" smtClean="0"/>
              <a:t> укус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не </a:t>
            </a:r>
            <a:r>
              <a:rPr lang="ru-RU" dirty="0" err="1" smtClean="0"/>
              <a:t>помітити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506</Words>
  <Application>Microsoft Office PowerPoint</Application>
  <PresentationFormat>Экран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Укуси комах </vt:lpstr>
      <vt:lpstr>Слайд 2</vt:lpstr>
      <vt:lpstr>Слайд 3</vt:lpstr>
      <vt:lpstr>Слайд 4</vt:lpstr>
      <vt:lpstr>Допомога при укусі</vt:lpstr>
      <vt:lpstr>      Кліщі</vt:lpstr>
      <vt:lpstr>Слайд 7</vt:lpstr>
      <vt:lpstr>Каракурт</vt:lpstr>
      <vt:lpstr>Слайд 9</vt:lpstr>
      <vt:lpstr>Слайд 10</vt:lpstr>
      <vt:lpstr>Укуси тварин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Укуси отруйних тварин та комах </dc:title>
  <dc:creator>Admin</dc:creator>
  <cp:lastModifiedBy>Admin</cp:lastModifiedBy>
  <cp:revision>18</cp:revision>
  <dcterms:created xsi:type="dcterms:W3CDTF">2013-12-02T11:33:05Z</dcterms:created>
  <dcterms:modified xsi:type="dcterms:W3CDTF">2013-12-02T12:40:41Z</dcterms:modified>
</cp:coreProperties>
</file>