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  <p:sldId id="265" r:id="rId10"/>
    <p:sldId id="271" r:id="rId11"/>
    <p:sldId id="272" r:id="rId12"/>
    <p:sldId id="268" r:id="rId13"/>
    <p:sldId id="269" r:id="rId14"/>
    <p:sldId id="270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9696-7E72-445E-A864-09D86F6B7E15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B49D-A137-4654-B04A-85C0D00D92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9696-7E72-445E-A864-09D86F6B7E15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B49D-A137-4654-B04A-85C0D00D92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9696-7E72-445E-A864-09D86F6B7E15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B49D-A137-4654-B04A-85C0D00D92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9696-7E72-445E-A864-09D86F6B7E15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B49D-A137-4654-B04A-85C0D00D92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9696-7E72-445E-A864-09D86F6B7E15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B49D-A137-4654-B04A-85C0D00D92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9696-7E72-445E-A864-09D86F6B7E15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B49D-A137-4654-B04A-85C0D00D92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9696-7E72-445E-A864-09D86F6B7E15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B49D-A137-4654-B04A-85C0D00D92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9696-7E72-445E-A864-09D86F6B7E15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B49D-A137-4654-B04A-85C0D00D92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9696-7E72-445E-A864-09D86F6B7E15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B49D-A137-4654-B04A-85C0D00D92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9696-7E72-445E-A864-09D86F6B7E15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B49D-A137-4654-B04A-85C0D00D92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9696-7E72-445E-A864-09D86F6B7E15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8CB49D-A137-4654-B04A-85C0D00D92C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369696-7E72-445E-A864-09D86F6B7E15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8CB49D-A137-4654-B04A-85C0D00D92C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714488"/>
            <a:ext cx="8215370" cy="3000396"/>
          </a:xfrm>
        </p:spPr>
        <p:txBody>
          <a:bodyPr>
            <a:noAutofit/>
          </a:bodyPr>
          <a:lstStyle/>
          <a:p>
            <a:r>
              <a:rPr lang="uk-UA" sz="9600" i="1" u="sng" dirty="0" smtClean="0"/>
              <a:t>Укуси комах</a:t>
            </a:r>
            <a:r>
              <a:rPr lang="uk-UA" sz="8000" dirty="0" smtClean="0"/>
              <a:t/>
            </a:r>
            <a:br>
              <a:rPr lang="uk-UA" sz="8000" dirty="0" smtClean="0"/>
            </a:b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b="1" dirty="0" smtClean="0"/>
              <a:t>Перша </a:t>
            </a:r>
            <a:r>
              <a:rPr lang="ru-RU" b="1" dirty="0" err="1" smtClean="0"/>
              <a:t>медична</a:t>
            </a:r>
            <a:r>
              <a:rPr lang="ru-RU" b="1" dirty="0" smtClean="0"/>
              <a:t> </a:t>
            </a:r>
            <a:r>
              <a:rPr lang="ru-RU" b="1" dirty="0" err="1" smtClean="0"/>
              <a:t>допомога</a:t>
            </a:r>
            <a:r>
              <a:rPr lang="ru-RU" b="1" dirty="0" smtClean="0"/>
              <a:t>:</a:t>
            </a:r>
            <a:endParaRPr lang="ru-RU" dirty="0" smtClean="0"/>
          </a:p>
          <a:p>
            <a:pPr fontAlgn="base"/>
            <a:r>
              <a:rPr lang="ru-RU" dirty="0" smtClean="0"/>
              <a:t>1) В </a:t>
            </a:r>
            <a:r>
              <a:rPr lang="ru-RU" dirty="0" err="1" smtClean="0"/>
              <a:t>перші</a:t>
            </a:r>
            <a:r>
              <a:rPr lang="ru-RU" dirty="0" smtClean="0"/>
              <a:t> 2-3 </a:t>
            </a:r>
            <a:r>
              <a:rPr lang="ru-RU" dirty="0" err="1" smtClean="0"/>
              <a:t>хвилини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припекти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укусу каракурта </a:t>
            </a:r>
            <a:r>
              <a:rPr lang="ru-RU" dirty="0" err="1" smtClean="0"/>
              <a:t>полум’ям</a:t>
            </a:r>
            <a:r>
              <a:rPr lang="ru-RU" dirty="0" smtClean="0"/>
              <a:t> </a:t>
            </a:r>
            <a:r>
              <a:rPr lang="ru-RU" dirty="0" err="1" smtClean="0"/>
              <a:t>запаленого</a:t>
            </a:r>
            <a:r>
              <a:rPr lang="ru-RU" dirty="0" smtClean="0"/>
              <a:t> </a:t>
            </a:r>
            <a:r>
              <a:rPr lang="ru-RU" dirty="0" err="1" smtClean="0"/>
              <a:t>сірника</a:t>
            </a:r>
            <a:r>
              <a:rPr lang="ru-RU" dirty="0" smtClean="0"/>
              <a:t>, для </a:t>
            </a:r>
            <a:r>
              <a:rPr lang="ru-RU" dirty="0" err="1" smtClean="0"/>
              <a:t>чого</a:t>
            </a:r>
            <a:r>
              <a:rPr lang="ru-RU" dirty="0" smtClean="0"/>
              <a:t> 1-2 </a:t>
            </a:r>
            <a:r>
              <a:rPr lang="ru-RU" dirty="0" err="1" smtClean="0"/>
              <a:t>сірника</a:t>
            </a:r>
            <a:r>
              <a:rPr lang="ru-RU" dirty="0" smtClean="0"/>
              <a:t> </a:t>
            </a:r>
            <a:r>
              <a:rPr lang="ru-RU" dirty="0" err="1" smtClean="0"/>
              <a:t>притискують</a:t>
            </a:r>
            <a:r>
              <a:rPr lang="ru-RU" dirty="0" smtClean="0"/>
              <a:t> </a:t>
            </a:r>
            <a:r>
              <a:rPr lang="ru-RU" dirty="0" err="1" smtClean="0"/>
              <a:t>голівками</a:t>
            </a:r>
            <a:r>
              <a:rPr lang="ru-RU" dirty="0" smtClean="0"/>
              <a:t> до </a:t>
            </a:r>
            <a:r>
              <a:rPr lang="ru-RU" dirty="0" err="1" smtClean="0"/>
              <a:t>місця</a:t>
            </a:r>
            <a:r>
              <a:rPr lang="ru-RU" dirty="0" smtClean="0"/>
              <a:t> укусу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підпалюють</a:t>
            </a:r>
            <a:r>
              <a:rPr lang="ru-RU" dirty="0" smtClean="0"/>
              <a:t> 3-м </a:t>
            </a:r>
            <a:r>
              <a:rPr lang="ru-RU" dirty="0" err="1" smtClean="0"/>
              <a:t>сірником</a:t>
            </a:r>
            <a:r>
              <a:rPr lang="ru-RU" dirty="0" smtClean="0"/>
              <a:t>.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уражується</a:t>
            </a:r>
            <a:r>
              <a:rPr lang="ru-RU" dirty="0" smtClean="0"/>
              <a:t> </a:t>
            </a:r>
            <a:r>
              <a:rPr lang="ru-RU" dirty="0" err="1" smtClean="0"/>
              <a:t>поверхневий</a:t>
            </a:r>
            <a:r>
              <a:rPr lang="ru-RU" dirty="0" smtClean="0"/>
              <a:t> шар </a:t>
            </a:r>
            <a:r>
              <a:rPr lang="ru-RU" dirty="0" err="1" smtClean="0"/>
              <a:t>шкіри</a:t>
            </a:r>
            <a:r>
              <a:rPr lang="ru-RU" dirty="0" smtClean="0"/>
              <a:t> (до 0,5 мм), </a:t>
            </a:r>
            <a:r>
              <a:rPr lang="ru-RU" dirty="0" err="1" smtClean="0"/>
              <a:t>полум’я</a:t>
            </a:r>
            <a:r>
              <a:rPr lang="ru-RU" dirty="0" smtClean="0"/>
              <a:t> </a:t>
            </a:r>
            <a:r>
              <a:rPr lang="ru-RU" dirty="0" err="1" smtClean="0"/>
              <a:t>сірників</a:t>
            </a:r>
            <a:r>
              <a:rPr lang="ru-RU" dirty="0" smtClean="0"/>
              <a:t> </a:t>
            </a:r>
            <a:r>
              <a:rPr lang="ru-RU" dirty="0" err="1" smtClean="0"/>
              <a:t>достатньо</a:t>
            </a:r>
            <a:r>
              <a:rPr lang="ru-RU" dirty="0" smtClean="0"/>
              <a:t> для </a:t>
            </a:r>
            <a:r>
              <a:rPr lang="ru-RU" dirty="0" err="1" smtClean="0"/>
              <a:t>зруйнування</a:t>
            </a:r>
            <a:r>
              <a:rPr lang="ru-RU" dirty="0" smtClean="0"/>
              <a:t> токсину. На </a:t>
            </a:r>
            <a:r>
              <a:rPr lang="ru-RU" dirty="0" err="1" smtClean="0"/>
              <a:t>місце</a:t>
            </a:r>
            <a:r>
              <a:rPr lang="ru-RU" dirty="0" smtClean="0"/>
              <a:t> укусу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прикласти</a:t>
            </a:r>
            <a:r>
              <a:rPr lang="ru-RU" dirty="0" smtClean="0"/>
              <a:t> </a:t>
            </a:r>
            <a:r>
              <a:rPr lang="ru-RU" dirty="0" err="1" smtClean="0"/>
              <a:t>лід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2)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r>
              <a:rPr lang="ru-RU" dirty="0" err="1" smtClean="0"/>
              <a:t>постраждалому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аптечки </a:t>
            </a:r>
            <a:r>
              <a:rPr lang="ru-RU" dirty="0" err="1" smtClean="0"/>
              <a:t>антигістамінні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(</a:t>
            </a:r>
            <a:r>
              <a:rPr lang="ru-RU" dirty="0" err="1" smtClean="0"/>
              <a:t>діазолін</a:t>
            </a:r>
            <a:r>
              <a:rPr lang="ru-RU" dirty="0" smtClean="0"/>
              <a:t>, </a:t>
            </a:r>
            <a:r>
              <a:rPr lang="ru-RU" dirty="0" err="1" smtClean="0"/>
              <a:t>цетиризин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.), при </a:t>
            </a:r>
            <a:r>
              <a:rPr lang="ru-RU" dirty="0" err="1" smtClean="0"/>
              <a:t>наростаючих</a:t>
            </a:r>
            <a:r>
              <a:rPr lang="ru-RU" dirty="0" smtClean="0"/>
              <a:t> болях – </a:t>
            </a:r>
            <a:r>
              <a:rPr lang="ru-RU" dirty="0" err="1" smtClean="0"/>
              <a:t>знебольвальні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(</a:t>
            </a:r>
            <a:r>
              <a:rPr lang="ru-RU" dirty="0" err="1" smtClean="0"/>
              <a:t>аспірин</a:t>
            </a:r>
            <a:r>
              <a:rPr lang="ru-RU" dirty="0" smtClean="0"/>
              <a:t>, парацетамол, </a:t>
            </a:r>
            <a:r>
              <a:rPr lang="ru-RU" dirty="0" err="1" smtClean="0"/>
              <a:t>ібупрофен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), 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препарати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аптечки для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симптомів</a:t>
            </a:r>
            <a:r>
              <a:rPr lang="ru-RU" dirty="0" smtClean="0"/>
              <a:t> </a:t>
            </a:r>
            <a:r>
              <a:rPr lang="ru-RU" dirty="0" err="1" smtClean="0"/>
              <a:t>отруєння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заспокійливі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,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3) </a:t>
            </a:r>
            <a:r>
              <a:rPr lang="ru-RU" dirty="0" err="1" smtClean="0"/>
              <a:t>Доставити</a:t>
            </a:r>
            <a:r>
              <a:rPr lang="ru-RU" dirty="0" smtClean="0"/>
              <a:t> </a:t>
            </a:r>
            <a:r>
              <a:rPr lang="ru-RU" dirty="0" err="1" smtClean="0"/>
              <a:t>постраждалого</a:t>
            </a:r>
            <a:r>
              <a:rPr lang="ru-RU" dirty="0" smtClean="0"/>
              <a:t> в </a:t>
            </a:r>
            <a:r>
              <a:rPr lang="ru-RU" dirty="0" err="1" smtClean="0"/>
              <a:t>лікувальний</a:t>
            </a:r>
            <a:r>
              <a:rPr lang="ru-RU" dirty="0" smtClean="0"/>
              <a:t> заклад, де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введуть</a:t>
            </a:r>
            <a:r>
              <a:rPr lang="ru-RU" dirty="0" smtClean="0"/>
              <a:t>  </a:t>
            </a:r>
            <a:r>
              <a:rPr lang="ru-RU" dirty="0" err="1" smtClean="0"/>
              <a:t>протикаракуртову</a:t>
            </a:r>
            <a:r>
              <a:rPr lang="ru-RU" dirty="0" smtClean="0"/>
              <a:t> </a:t>
            </a:r>
            <a:r>
              <a:rPr lang="ru-RU" dirty="0" err="1" smtClean="0"/>
              <a:t>сироватку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проведуть</a:t>
            </a:r>
            <a:r>
              <a:rPr lang="ru-RU" dirty="0" smtClean="0"/>
              <a:t> </a:t>
            </a:r>
            <a:r>
              <a:rPr lang="ru-RU" dirty="0" err="1" smtClean="0"/>
              <a:t>іншу</a:t>
            </a:r>
            <a:r>
              <a:rPr lang="ru-RU" dirty="0" smtClean="0"/>
              <a:t> </a:t>
            </a:r>
            <a:r>
              <a:rPr lang="ru-RU" dirty="0" err="1" smtClean="0"/>
              <a:t>дезінтоксикаційну</a:t>
            </a:r>
            <a:r>
              <a:rPr lang="ru-RU" dirty="0" smtClean="0"/>
              <a:t> </a:t>
            </a:r>
            <a:r>
              <a:rPr lang="ru-RU" dirty="0" err="1" smtClean="0"/>
              <a:t>терапію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643182"/>
            <a:ext cx="7772400" cy="1362456"/>
          </a:xfrm>
        </p:spPr>
        <p:txBody>
          <a:bodyPr/>
          <a:lstStyle/>
          <a:p>
            <a:pPr algn="r"/>
            <a:r>
              <a:rPr lang="uk-UA" sz="8800" i="1" u="sng" dirty="0" smtClean="0"/>
              <a:t>Укуси тварин</a:t>
            </a:r>
            <a:endParaRPr lang="ru-RU" sz="88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3"/>
          <p:cNvSpPr>
            <a:spLocks noGrp="1"/>
          </p:cNvSpPr>
          <p:nvPr>
            <p:ph sz="half" idx="1"/>
          </p:nvPr>
        </p:nvSpPr>
        <p:spPr>
          <a:xfrm>
            <a:off x="142844" y="857232"/>
            <a:ext cx="4900618" cy="5354817"/>
          </a:xfrm>
        </p:spPr>
        <p:txBody>
          <a:bodyPr>
            <a:normAutofit/>
          </a:bodyPr>
          <a:lstStyle/>
          <a:p>
            <a:r>
              <a:rPr lang="ru-RU" b="1" dirty="0" smtClean="0"/>
              <a:t>Укуси </a:t>
            </a:r>
            <a:r>
              <a:rPr lang="ru-RU" b="1" dirty="0" err="1" smtClean="0"/>
              <a:t>тварин</a:t>
            </a:r>
            <a:r>
              <a:rPr lang="ru-RU" dirty="0" smtClean="0"/>
              <a:t> - Собак, </a:t>
            </a:r>
            <a:r>
              <a:rPr lang="ru-RU" dirty="0" err="1" smtClean="0"/>
              <a:t>кішок</a:t>
            </a:r>
            <a:r>
              <a:rPr lang="ru-RU" dirty="0" smtClean="0"/>
              <a:t>, диких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чималу</a:t>
            </a:r>
            <a:r>
              <a:rPr lang="ru-RU" dirty="0" smtClean="0"/>
              <a:t> </a:t>
            </a:r>
            <a:r>
              <a:rPr lang="ru-RU" dirty="0" err="1" smtClean="0"/>
              <a:t>небезпеку</a:t>
            </a:r>
            <a:r>
              <a:rPr lang="ru-RU" dirty="0" smtClean="0"/>
              <a:t> для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укусів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, особливо </a:t>
            </a:r>
            <a:r>
              <a:rPr lang="ru-RU" dirty="0" err="1" smtClean="0"/>
              <a:t>небезпечно</a:t>
            </a:r>
            <a:r>
              <a:rPr lang="ru-RU" dirty="0" smtClean="0"/>
              <a:t> сказ. Для ран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укусів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 smtClean="0"/>
              <a:t>нерівні</a:t>
            </a:r>
            <a:r>
              <a:rPr lang="ru-RU" dirty="0" smtClean="0"/>
              <a:t> </a:t>
            </a:r>
            <a:r>
              <a:rPr lang="ru-RU" dirty="0" err="1" smtClean="0"/>
              <a:t>краї</a:t>
            </a:r>
            <a:r>
              <a:rPr lang="ru-RU" dirty="0" smtClean="0"/>
              <a:t>, </a:t>
            </a:r>
            <a:r>
              <a:rPr lang="ru-RU" dirty="0" err="1" smtClean="0"/>
              <a:t>нерідко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дефектом тканин. Рани </a:t>
            </a:r>
            <a:r>
              <a:rPr lang="ru-RU" dirty="0" err="1" smtClean="0"/>
              <a:t>забруднені</a:t>
            </a:r>
            <a:r>
              <a:rPr lang="ru-RU" dirty="0" smtClean="0"/>
              <a:t> </a:t>
            </a:r>
            <a:r>
              <a:rPr lang="ru-RU" dirty="0" err="1" smtClean="0"/>
              <a:t>слиною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7" name="Рисунок 6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3714752"/>
            <a:ext cx="4286280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Dog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57212" y="2218531"/>
            <a:ext cx="3838575" cy="383857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4" y="1285860"/>
            <a:ext cx="4357718" cy="51435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Сказ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важке</a:t>
            </a:r>
            <a:r>
              <a:rPr lang="ru-RU" dirty="0" smtClean="0"/>
              <a:t> </a:t>
            </a:r>
            <a:r>
              <a:rPr lang="ru-RU" dirty="0" err="1" smtClean="0"/>
              <a:t>вірусне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викликається</a:t>
            </a:r>
            <a:r>
              <a:rPr lang="ru-RU" dirty="0" smtClean="0"/>
              <a:t> </a:t>
            </a:r>
            <a:r>
              <a:rPr lang="ru-RU" dirty="0" err="1" smtClean="0"/>
              <a:t>інфекцією</a:t>
            </a:r>
            <a:r>
              <a:rPr lang="ru-RU" dirty="0" smtClean="0"/>
              <a:t>. У 99,99%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смертельного результату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Носіями</a:t>
            </a:r>
            <a:r>
              <a:rPr lang="ru-RU" dirty="0" smtClean="0"/>
              <a:t> сказу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теплокровні</a:t>
            </a:r>
            <a:r>
              <a:rPr lang="ru-RU" dirty="0" smtClean="0"/>
              <a:t>, </a:t>
            </a:r>
            <a:r>
              <a:rPr lang="ru-RU" dirty="0" err="1" smtClean="0"/>
              <a:t>причому</a:t>
            </a:r>
            <a:r>
              <a:rPr lang="ru-RU" dirty="0" smtClean="0"/>
              <a:t>, </a:t>
            </a:r>
            <a:r>
              <a:rPr lang="ru-RU" dirty="0" err="1" smtClean="0"/>
              <a:t>птиці</a:t>
            </a:r>
            <a:r>
              <a:rPr lang="ru-RU" dirty="0" smtClean="0"/>
              <a:t> в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числі</a:t>
            </a:r>
            <a:r>
              <a:rPr lang="ru-RU" dirty="0" smtClean="0"/>
              <a:t>. Але </a:t>
            </a:r>
            <a:r>
              <a:rPr lang="ru-RU" dirty="0" err="1" smtClean="0"/>
              <a:t>зараження</a:t>
            </a:r>
            <a:r>
              <a:rPr lang="ru-RU" dirty="0" smtClean="0"/>
              <a:t>, як правило, приходить </a:t>
            </a:r>
            <a:r>
              <a:rPr lang="ru-RU" dirty="0" err="1" smtClean="0"/>
              <a:t>від</a:t>
            </a:r>
            <a:r>
              <a:rPr lang="ru-RU" dirty="0" smtClean="0"/>
              <a:t> собак, </a:t>
            </a:r>
            <a:r>
              <a:rPr lang="ru-RU" dirty="0" err="1" smtClean="0"/>
              <a:t>кішок</a:t>
            </a:r>
            <a:r>
              <a:rPr lang="ru-RU" dirty="0" smtClean="0"/>
              <a:t>, </a:t>
            </a:r>
            <a:r>
              <a:rPr lang="ru-RU" dirty="0" err="1" smtClean="0"/>
              <a:t>мишей</a:t>
            </a:r>
            <a:r>
              <a:rPr lang="ru-RU" dirty="0" smtClean="0"/>
              <a:t>, </a:t>
            </a:r>
            <a:r>
              <a:rPr lang="ru-RU" dirty="0" err="1" smtClean="0"/>
              <a:t>лисиць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714356"/>
            <a:ext cx="79296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Перша </a:t>
            </a:r>
            <a:r>
              <a:rPr lang="ru-RU" b="1" dirty="0" err="1"/>
              <a:t>допомога</a:t>
            </a:r>
            <a:r>
              <a:rPr lang="ru-RU" b="1" dirty="0"/>
              <a:t>: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 </a:t>
            </a:r>
            <a:r>
              <a:rPr lang="ru-RU" dirty="0" err="1"/>
              <a:t>Обробити</a:t>
            </a:r>
            <a:r>
              <a:rPr lang="ru-RU" dirty="0"/>
              <a:t> </a:t>
            </a:r>
            <a:r>
              <a:rPr lang="ru-RU" dirty="0" err="1"/>
              <a:t>шкіру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ран настойкою йоду, </a:t>
            </a:r>
            <a:r>
              <a:rPr lang="ru-RU" dirty="0" err="1"/>
              <a:t>промити</a:t>
            </a:r>
            <a:r>
              <a:rPr lang="ru-RU" dirty="0"/>
              <a:t> 3% </a:t>
            </a:r>
            <a:r>
              <a:rPr lang="ru-RU" dirty="0" err="1"/>
              <a:t>розчином</a:t>
            </a:r>
            <a:r>
              <a:rPr lang="ru-RU" dirty="0"/>
              <a:t> </a:t>
            </a:r>
            <a:r>
              <a:rPr lang="ru-RU" dirty="0" err="1"/>
              <a:t>перекису</a:t>
            </a:r>
            <a:r>
              <a:rPr lang="ru-RU" dirty="0"/>
              <a:t> </a:t>
            </a:r>
            <a:r>
              <a:rPr lang="ru-RU" dirty="0" err="1"/>
              <a:t>водню</a:t>
            </a:r>
            <a:r>
              <a:rPr lang="ru-RU" dirty="0"/>
              <a:t>;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 </a:t>
            </a:r>
            <a:r>
              <a:rPr lang="ru-RU" dirty="0" err="1"/>
              <a:t>Накласти</a:t>
            </a:r>
            <a:r>
              <a:rPr lang="ru-RU" dirty="0"/>
              <a:t> </a:t>
            </a:r>
            <a:r>
              <a:rPr lang="ru-RU" dirty="0" err="1"/>
              <a:t>стерильну</a:t>
            </a:r>
            <a:r>
              <a:rPr lang="ru-RU" dirty="0"/>
              <a:t> </a:t>
            </a:r>
            <a:r>
              <a:rPr lang="ru-RU" dirty="0" err="1"/>
              <a:t>пов'язку</a:t>
            </a:r>
            <a:r>
              <a:rPr lang="ru-RU" dirty="0"/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У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рекомендується</a:t>
            </a:r>
            <a:r>
              <a:rPr lang="ru-RU" dirty="0"/>
              <a:t> </a:t>
            </a:r>
            <a:r>
              <a:rPr lang="ru-RU" dirty="0" err="1"/>
              <a:t>звернутися</a:t>
            </a:r>
            <a:r>
              <a:rPr lang="ru-RU" dirty="0"/>
              <a:t> за </a:t>
            </a:r>
            <a:r>
              <a:rPr lang="ru-RU" dirty="0" err="1"/>
              <a:t>лікарською</a:t>
            </a:r>
            <a:r>
              <a:rPr lang="ru-RU" dirty="0"/>
              <a:t> </a:t>
            </a:r>
            <a:r>
              <a:rPr lang="ru-RU" dirty="0" err="1"/>
              <a:t>допомогою</a:t>
            </a:r>
            <a:r>
              <a:rPr lang="ru-RU" dirty="0"/>
              <a:t> в </a:t>
            </a:r>
            <a:r>
              <a:rPr lang="ru-RU" dirty="0" err="1"/>
              <a:t>травматологічний</a:t>
            </a:r>
            <a:r>
              <a:rPr lang="ru-RU" dirty="0"/>
              <a:t> пункт, </a:t>
            </a:r>
            <a:r>
              <a:rPr lang="ru-RU" dirty="0" err="1"/>
              <a:t>якщо</a:t>
            </a:r>
            <a:r>
              <a:rPr lang="ru-RU" dirty="0"/>
              <a:t> ж </a:t>
            </a:r>
            <a:r>
              <a:rPr lang="ru-RU" dirty="0" err="1"/>
              <a:t>потерпілий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укушений</a:t>
            </a:r>
            <a:r>
              <a:rPr lang="ru-RU" dirty="0"/>
              <a:t> </a:t>
            </a:r>
            <a:r>
              <a:rPr lang="ru-RU" dirty="0" err="1"/>
              <a:t>невідомою</a:t>
            </a:r>
            <a:r>
              <a:rPr lang="ru-RU" dirty="0"/>
              <a:t> собакою </a:t>
            </a:r>
            <a:r>
              <a:rPr lang="ru-RU" dirty="0" err="1"/>
              <a:t>або</a:t>
            </a:r>
            <a:r>
              <a:rPr lang="ru-RU" dirty="0"/>
              <a:t> дикими </a:t>
            </a:r>
            <a:r>
              <a:rPr lang="ru-RU" dirty="0" err="1"/>
              <a:t>тваринами</a:t>
            </a:r>
            <a:r>
              <a:rPr lang="ru-RU" dirty="0"/>
              <a:t> (</a:t>
            </a:r>
            <a:r>
              <a:rPr lang="ru-RU" dirty="0" err="1"/>
              <a:t>лисиця</a:t>
            </a:r>
            <a:r>
              <a:rPr lang="ru-RU" dirty="0"/>
              <a:t>, </a:t>
            </a:r>
            <a:r>
              <a:rPr lang="ru-RU" dirty="0" err="1"/>
              <a:t>єнот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), то </a:t>
            </a:r>
            <a:r>
              <a:rPr lang="ru-RU" dirty="0" err="1"/>
              <a:t>звернення</a:t>
            </a:r>
            <a:r>
              <a:rPr lang="ru-RU" dirty="0"/>
              <a:t> за </a:t>
            </a:r>
            <a:r>
              <a:rPr lang="ru-RU" dirty="0" err="1"/>
              <a:t>лікарською</a:t>
            </a:r>
            <a:r>
              <a:rPr lang="ru-RU" dirty="0"/>
              <a:t>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обов'язково</a:t>
            </a:r>
            <a:r>
              <a:rPr lang="ru-RU" dirty="0"/>
              <a:t>. Таких </a:t>
            </a:r>
            <a:r>
              <a:rPr lang="ru-RU" dirty="0" err="1"/>
              <a:t>потерпілих</a:t>
            </a:r>
            <a:r>
              <a:rPr lang="ru-RU" dirty="0"/>
              <a:t> </a:t>
            </a:r>
            <a:r>
              <a:rPr lang="ru-RU" dirty="0" err="1"/>
              <a:t>госпіталізують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проводять</a:t>
            </a:r>
            <a:r>
              <a:rPr lang="ru-RU" dirty="0"/>
              <a:t> </a:t>
            </a:r>
            <a:r>
              <a:rPr lang="ru-RU" dirty="0" err="1"/>
              <a:t>вакцинацію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сказу. </a:t>
            </a:r>
          </a:p>
        </p:txBody>
      </p:sp>
      <p:pic>
        <p:nvPicPr>
          <p:cNvPr id="6" name="Рисунок 5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3643314"/>
            <a:ext cx="3867160" cy="29003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8472518" cy="5497693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Обов’язково</a:t>
            </a:r>
            <a:r>
              <a:rPr lang="ru-RU" sz="2400" dirty="0" smtClean="0"/>
              <a:t> </a:t>
            </a:r>
            <a:r>
              <a:rPr lang="ru-RU" sz="2400" dirty="0" err="1" smtClean="0"/>
              <a:t>потрібно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робити</a:t>
            </a:r>
            <a:r>
              <a:rPr lang="ru-RU" sz="2400" dirty="0" smtClean="0"/>
              <a:t> </a:t>
            </a:r>
            <a:r>
              <a:rPr lang="ru-RU" sz="2400" dirty="0" err="1" smtClean="0"/>
              <a:t>щорічні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щеплення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проти</a:t>
            </a:r>
            <a:r>
              <a:rPr lang="ru-RU" sz="2400" dirty="0" smtClean="0"/>
              <a:t> сказу </a:t>
            </a:r>
            <a:r>
              <a:rPr lang="ru-RU" sz="2400" dirty="0" err="1" smtClean="0"/>
              <a:t>домашніх</a:t>
            </a:r>
            <a:r>
              <a:rPr lang="ru-RU" sz="2400" dirty="0" smtClean="0"/>
              <a:t> та </a:t>
            </a:r>
            <a:r>
              <a:rPr lang="ru-RU" sz="2400" dirty="0" err="1" smtClean="0"/>
              <a:t>сторожових</a:t>
            </a:r>
            <a:r>
              <a:rPr lang="ru-RU" sz="2400" dirty="0" smtClean="0"/>
              <a:t> собак, </a:t>
            </a:r>
            <a:r>
              <a:rPr lang="ru-RU" sz="2400" dirty="0" err="1" smtClean="0"/>
              <a:t>доставляти</a:t>
            </a:r>
            <a:r>
              <a:rPr lang="ru-RU" sz="2400" dirty="0" smtClean="0"/>
              <a:t> </a:t>
            </a:r>
            <a:r>
              <a:rPr lang="ru-RU" sz="2400" dirty="0" err="1" smtClean="0"/>
              <a:t>фахівцям</a:t>
            </a:r>
            <a:r>
              <a:rPr lang="ru-RU" sz="2400" dirty="0" smtClean="0"/>
              <a:t> </a:t>
            </a:r>
            <a:r>
              <a:rPr lang="ru-RU" sz="2400" dirty="0" err="1" smtClean="0"/>
              <a:t>ветеринарної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медицини</a:t>
            </a:r>
            <a:r>
              <a:rPr lang="ru-RU" sz="2400" dirty="0" smtClean="0"/>
              <a:t> </a:t>
            </a:r>
            <a:r>
              <a:rPr lang="ru-RU" sz="2400" dirty="0" err="1" smtClean="0"/>
              <a:t>хворих</a:t>
            </a:r>
            <a:r>
              <a:rPr lang="ru-RU" sz="2400" dirty="0" smtClean="0"/>
              <a:t> </a:t>
            </a:r>
            <a:r>
              <a:rPr lang="ru-RU" sz="2400" dirty="0" err="1" smtClean="0"/>
              <a:t>тварин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трупи</a:t>
            </a:r>
            <a:r>
              <a:rPr lang="ru-RU" sz="2400" dirty="0" smtClean="0"/>
              <a:t> в </a:t>
            </a:r>
            <a:r>
              <a:rPr lang="ru-RU" sz="2400" dirty="0" err="1" smtClean="0"/>
              <a:t>разі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загибелі</a:t>
            </a:r>
            <a:r>
              <a:rPr lang="ru-RU" sz="2400" dirty="0" smtClean="0"/>
              <a:t>. Не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знімати</a:t>
            </a:r>
            <a:r>
              <a:rPr lang="ru-RU" sz="2400" dirty="0" smtClean="0"/>
              <a:t> шкуру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трупів</a:t>
            </a:r>
            <a:r>
              <a:rPr lang="ru-RU" sz="2400" dirty="0" smtClean="0"/>
              <a:t> диких </a:t>
            </a:r>
            <a:r>
              <a:rPr lang="ru-RU" sz="2400" dirty="0" err="1" smtClean="0"/>
              <a:t>тварин</a:t>
            </a:r>
            <a:r>
              <a:rPr lang="ru-RU" sz="2400" dirty="0" smtClean="0"/>
              <a:t>, </a:t>
            </a:r>
            <a:r>
              <a:rPr lang="ru-RU" sz="2400" dirty="0" err="1" smtClean="0"/>
              <a:t>вбивати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здорових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вигляд</a:t>
            </a:r>
            <a:r>
              <a:rPr lang="ru-RU" sz="2400" dirty="0" smtClean="0"/>
              <a:t> </a:t>
            </a:r>
            <a:r>
              <a:rPr lang="ru-RU" sz="2400" dirty="0" err="1" smtClean="0"/>
              <a:t>тварин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нанесли укуси, а </a:t>
            </a:r>
            <a:r>
              <a:rPr lang="ru-RU" sz="2400" dirty="0" err="1" smtClean="0"/>
              <a:t>терміново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викликати</a:t>
            </a:r>
            <a:r>
              <a:rPr lang="ru-RU" sz="2400" dirty="0" smtClean="0"/>
              <a:t> ветеринарного </a:t>
            </a:r>
            <a:r>
              <a:rPr lang="ru-RU" sz="2400" dirty="0" err="1" smtClean="0"/>
              <a:t>лікаря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5" name="Рисунок 4" descr="ska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3143247"/>
            <a:ext cx="6572296" cy="35460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214422"/>
            <a:ext cx="4038600" cy="5429288"/>
          </a:xfrm>
        </p:spPr>
        <p:txBody>
          <a:bodyPr>
            <a:normAutofit/>
          </a:bodyPr>
          <a:lstStyle/>
          <a:p>
            <a:r>
              <a:rPr lang="ru-RU" dirty="0" err="1" smtClean="0"/>
              <a:t>Щорічно</a:t>
            </a:r>
            <a:r>
              <a:rPr lang="ru-RU" dirty="0" smtClean="0"/>
              <a:t> в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10 </a:t>
            </a:r>
            <a:r>
              <a:rPr lang="ru-RU" dirty="0" err="1" smtClean="0"/>
              <a:t>мільйонів</a:t>
            </a:r>
            <a:r>
              <a:rPr lang="ru-RU" dirty="0" smtClean="0"/>
              <a:t> </a:t>
            </a:r>
            <a:r>
              <a:rPr lang="ru-RU" dirty="0" err="1" smtClean="0"/>
              <a:t>чоловік</a:t>
            </a:r>
            <a:r>
              <a:rPr lang="ru-RU" dirty="0" smtClean="0"/>
              <a:t> </a:t>
            </a:r>
            <a:r>
              <a:rPr lang="ru-RU" dirty="0" err="1" smtClean="0"/>
              <a:t>піддаються</a:t>
            </a:r>
            <a:r>
              <a:rPr lang="ru-RU" dirty="0" smtClean="0"/>
              <a:t> </a:t>
            </a:r>
            <a:r>
              <a:rPr lang="ru-RU" dirty="0" err="1" smtClean="0"/>
              <a:t>нападам</a:t>
            </a:r>
            <a:r>
              <a:rPr lang="ru-RU" dirty="0" smtClean="0"/>
              <a:t> </a:t>
            </a:r>
            <a:r>
              <a:rPr lang="ru-RU" dirty="0" err="1" smtClean="0"/>
              <a:t>отруйних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, </a:t>
            </a:r>
            <a:r>
              <a:rPr lang="ru-RU" dirty="0" err="1" smtClean="0"/>
              <a:t>більше</a:t>
            </a:r>
            <a:r>
              <a:rPr lang="ru-RU" dirty="0" smtClean="0"/>
              <a:t> 50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потерпілих</a:t>
            </a:r>
            <a:r>
              <a:rPr lang="ru-RU" dirty="0" smtClean="0"/>
              <a:t> гинуть. </a:t>
            </a:r>
            <a:r>
              <a:rPr lang="ru-RU" dirty="0" smtClean="0"/>
              <a:t>При </a:t>
            </a:r>
            <a:r>
              <a:rPr lang="uk-UA" dirty="0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летальних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укусів</a:t>
            </a:r>
            <a:r>
              <a:rPr lang="ru-RU" dirty="0" smtClean="0"/>
              <a:t> </a:t>
            </a:r>
            <a:r>
              <a:rPr lang="ru-RU" dirty="0" err="1" smtClean="0"/>
              <a:t>бджіл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ос в 3 рази </a:t>
            </a:r>
            <a:r>
              <a:rPr lang="ru-RU" dirty="0" err="1" smtClean="0"/>
              <a:t>більше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укусів</a:t>
            </a:r>
            <a:r>
              <a:rPr lang="ru-RU" dirty="0" smtClean="0"/>
              <a:t> </a:t>
            </a:r>
            <a:r>
              <a:rPr lang="ru-RU" dirty="0" err="1" smtClean="0"/>
              <a:t>гримучої</a:t>
            </a:r>
            <a:r>
              <a:rPr lang="ru-RU" dirty="0" smtClean="0"/>
              <a:t> </a:t>
            </a:r>
            <a:r>
              <a:rPr lang="ru-RU" dirty="0" err="1" smtClean="0"/>
              <a:t>змії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Содержимое 5" descr="images (1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29124" y="1928802"/>
            <a:ext cx="4243696" cy="28757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err="1" smtClean="0"/>
              <a:t>Бджоли</a:t>
            </a:r>
            <a:r>
              <a:rPr lang="ru-RU" b="1" dirty="0" smtClean="0"/>
              <a:t>, оси, </a:t>
            </a:r>
            <a:r>
              <a:rPr lang="ru-RU" b="1" dirty="0" err="1" smtClean="0"/>
              <a:t>джмелі</a:t>
            </a:r>
            <a:r>
              <a:rPr lang="ru-RU" b="1" dirty="0" smtClean="0"/>
              <a:t> </a:t>
            </a:r>
            <a:r>
              <a:rPr lang="ru-RU" dirty="0" smtClean="0"/>
              <a:t> – </a:t>
            </a:r>
            <a:r>
              <a:rPr lang="ru-RU" dirty="0" err="1" smtClean="0"/>
              <a:t>комахи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жалять</a:t>
            </a:r>
            <a:r>
              <a:rPr lang="ru-RU" dirty="0" smtClean="0"/>
              <a:t>,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небезпечними</a:t>
            </a:r>
            <a:r>
              <a:rPr lang="ru-RU" dirty="0" smtClean="0"/>
              <a:t> для людей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підвищену</a:t>
            </a:r>
            <a:r>
              <a:rPr lang="ru-RU" dirty="0" smtClean="0"/>
              <a:t> </a:t>
            </a:r>
            <a:r>
              <a:rPr lang="ru-RU" dirty="0" err="1" smtClean="0"/>
              <a:t>чутливість</a:t>
            </a:r>
            <a:r>
              <a:rPr lang="ru-RU" dirty="0" smtClean="0"/>
              <a:t> до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отрути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Рисунок 3" descr="10_06_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214554"/>
            <a:ext cx="4267088" cy="3286148"/>
          </a:xfrm>
          <a:prstGeom prst="rect">
            <a:avLst/>
          </a:prstGeom>
        </p:spPr>
      </p:pic>
      <p:pic>
        <p:nvPicPr>
          <p:cNvPr id="5" name="Рисунок 4" descr="Bombus_September_2007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5261" y="2357430"/>
            <a:ext cx="4219630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fontScale="97500"/>
          </a:bodyPr>
          <a:lstStyle/>
          <a:p>
            <a:pPr>
              <a:buNone/>
            </a:pPr>
            <a:r>
              <a:rPr lang="ru-RU" sz="2900" dirty="0" err="1" smtClean="0">
                <a:solidFill>
                  <a:srgbClr val="FF0000"/>
                </a:solidFill>
              </a:rPr>
              <a:t>Щоб</a:t>
            </a:r>
            <a:r>
              <a:rPr lang="ru-RU" sz="2900" dirty="0" smtClean="0">
                <a:solidFill>
                  <a:srgbClr val="FF0000"/>
                </a:solidFill>
              </a:rPr>
              <a:t> </a:t>
            </a:r>
            <a:r>
              <a:rPr lang="ru-RU" sz="2900" dirty="0" err="1" smtClean="0">
                <a:solidFill>
                  <a:srgbClr val="FF0000"/>
                </a:solidFill>
              </a:rPr>
              <a:t>уникнути</a:t>
            </a:r>
            <a:r>
              <a:rPr lang="ru-RU" sz="2900" dirty="0" smtClean="0">
                <a:solidFill>
                  <a:srgbClr val="FF0000"/>
                </a:solidFill>
              </a:rPr>
              <a:t> </a:t>
            </a:r>
            <a:r>
              <a:rPr lang="ru-RU" sz="2900" dirty="0" err="1" smtClean="0">
                <a:solidFill>
                  <a:srgbClr val="FF0000"/>
                </a:solidFill>
              </a:rPr>
              <a:t>укусів</a:t>
            </a:r>
            <a:r>
              <a:rPr lang="ru-RU" sz="2900" dirty="0" smtClean="0">
                <a:solidFill>
                  <a:srgbClr val="FF0000"/>
                </a:solidFill>
              </a:rPr>
              <a:t> </a:t>
            </a:r>
            <a:r>
              <a:rPr lang="ru-RU" sz="2900" dirty="0" err="1" smtClean="0">
                <a:solidFill>
                  <a:srgbClr val="FF0000"/>
                </a:solidFill>
              </a:rPr>
              <a:t>цих</a:t>
            </a:r>
            <a:r>
              <a:rPr lang="ru-RU" sz="2900" dirty="0" smtClean="0">
                <a:solidFill>
                  <a:srgbClr val="FF0000"/>
                </a:solidFill>
              </a:rPr>
              <a:t> комах </a:t>
            </a:r>
            <a:r>
              <a:rPr lang="ru-RU" sz="2900" dirty="0" err="1" smtClean="0">
                <a:solidFill>
                  <a:srgbClr val="FF0000"/>
                </a:solidFill>
              </a:rPr>
              <a:t>необхідно</a:t>
            </a:r>
            <a:r>
              <a:rPr lang="ru-RU" sz="2900" dirty="0" smtClean="0">
                <a:solidFill>
                  <a:srgbClr val="FF0000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ru-RU" sz="2900" dirty="0" err="1" smtClean="0"/>
              <a:t>збираючись</a:t>
            </a:r>
            <a:r>
              <a:rPr lang="ru-RU" sz="2900" dirty="0" smtClean="0"/>
              <a:t> на </a:t>
            </a:r>
            <a:r>
              <a:rPr lang="ru-RU" sz="2900" dirty="0" err="1" smtClean="0"/>
              <a:t>прогулянку</a:t>
            </a:r>
            <a:r>
              <a:rPr lang="ru-RU" sz="2900" dirty="0" smtClean="0"/>
              <a:t>, </a:t>
            </a:r>
            <a:r>
              <a:rPr lang="ru-RU" sz="2900" dirty="0" err="1" smtClean="0"/>
              <a:t>одягати</a:t>
            </a:r>
            <a:r>
              <a:rPr lang="ru-RU" sz="2900" dirty="0" smtClean="0"/>
              <a:t> </a:t>
            </a:r>
            <a:r>
              <a:rPr lang="ru-RU" sz="2900" dirty="0" err="1" smtClean="0"/>
              <a:t>світлий</a:t>
            </a:r>
            <a:r>
              <a:rPr lang="ru-RU" sz="2900" dirty="0" smtClean="0"/>
              <a:t>, </a:t>
            </a:r>
            <a:r>
              <a:rPr lang="ru-RU" sz="2900" dirty="0" err="1" smtClean="0"/>
              <a:t>нейтральний</a:t>
            </a:r>
            <a:r>
              <a:rPr lang="ru-RU" sz="2900" dirty="0" smtClean="0"/>
              <a:t> </a:t>
            </a:r>
            <a:r>
              <a:rPr lang="ru-RU" sz="2900" dirty="0" err="1" smtClean="0"/>
              <a:t>одяг</a:t>
            </a:r>
            <a:r>
              <a:rPr lang="ru-RU" sz="2900" dirty="0" smtClean="0"/>
              <a:t>;</a:t>
            </a:r>
          </a:p>
          <a:p>
            <a:pPr>
              <a:buFontTx/>
              <a:buChar char="-"/>
            </a:pPr>
            <a:r>
              <a:rPr lang="ru-RU" sz="2900" dirty="0" smtClean="0"/>
              <a:t>бути </a:t>
            </a:r>
            <a:r>
              <a:rPr lang="ru-RU" sz="2900" dirty="0" err="1" smtClean="0"/>
              <a:t>обережними</a:t>
            </a:r>
            <a:r>
              <a:rPr lang="ru-RU" sz="2900" dirty="0" smtClean="0"/>
              <a:t> в </a:t>
            </a:r>
            <a:r>
              <a:rPr lang="ru-RU" sz="2900" dirty="0" err="1" smtClean="0"/>
              <a:t>місцях</a:t>
            </a:r>
            <a:r>
              <a:rPr lang="ru-RU" sz="2900" dirty="0" smtClean="0"/>
              <a:t> </a:t>
            </a:r>
            <a:r>
              <a:rPr lang="ru-RU" sz="2900" dirty="0" err="1" smtClean="0"/>
              <a:t>скупчення</a:t>
            </a:r>
            <a:r>
              <a:rPr lang="ru-RU" sz="2900" dirty="0" smtClean="0"/>
              <a:t> комах, </a:t>
            </a:r>
            <a:r>
              <a:rPr lang="ru-RU" sz="2900" dirty="0" err="1" smtClean="0"/>
              <a:t>що</a:t>
            </a:r>
            <a:r>
              <a:rPr lang="ru-RU" sz="2900" dirty="0" smtClean="0"/>
              <a:t> </a:t>
            </a:r>
            <a:r>
              <a:rPr lang="ru-RU" sz="2900" dirty="0" err="1" smtClean="0"/>
              <a:t>жалять</a:t>
            </a:r>
            <a:r>
              <a:rPr lang="ru-RU" sz="2900" dirty="0" smtClean="0"/>
              <a:t>.</a:t>
            </a:r>
          </a:p>
          <a:p>
            <a:pPr>
              <a:buFontTx/>
              <a:buChar char="-"/>
            </a:pPr>
            <a:r>
              <a:rPr lang="ru-RU" sz="2900" dirty="0" err="1" smtClean="0"/>
              <a:t>якщо</a:t>
            </a:r>
            <a:r>
              <a:rPr lang="ru-RU" sz="2900" dirty="0" smtClean="0"/>
              <a:t> </a:t>
            </a:r>
            <a:r>
              <a:rPr lang="ru-RU" sz="2900" dirty="0" smtClean="0"/>
              <a:t>оса </a:t>
            </a:r>
            <a:r>
              <a:rPr lang="ru-RU" sz="2900" dirty="0" err="1" smtClean="0"/>
              <a:t>сіла</a:t>
            </a:r>
            <a:r>
              <a:rPr lang="ru-RU" sz="2900" dirty="0" smtClean="0"/>
              <a:t> рукав </a:t>
            </a:r>
            <a:r>
              <a:rPr lang="ru-RU" sz="2900" dirty="0" err="1" smtClean="0"/>
              <a:t>одягу</a:t>
            </a:r>
            <a:r>
              <a:rPr lang="ru-RU" sz="2900" dirty="0" smtClean="0"/>
              <a:t>, треба просто </a:t>
            </a:r>
            <a:r>
              <a:rPr lang="ru-RU" sz="2900" dirty="0" err="1" smtClean="0"/>
              <a:t>струсити</a:t>
            </a:r>
            <a:r>
              <a:rPr lang="ru-RU" sz="2900" dirty="0" smtClean="0"/>
              <a:t> </a:t>
            </a:r>
            <a:r>
              <a:rPr lang="ru-RU" sz="2900" dirty="0" err="1" smtClean="0"/>
              <a:t>її</a:t>
            </a:r>
            <a:r>
              <a:rPr lang="ru-RU" sz="2900" dirty="0" smtClean="0"/>
              <a:t>, а не </a:t>
            </a:r>
            <a:r>
              <a:rPr lang="ru-RU" sz="2900" dirty="0" err="1" smtClean="0"/>
              <a:t>прихлопувати</a:t>
            </a:r>
            <a:r>
              <a:rPr lang="ru-RU" sz="2900" dirty="0" smtClean="0"/>
              <a:t>, </a:t>
            </a:r>
            <a:r>
              <a:rPr lang="ru-RU" sz="2900" dirty="0" err="1" smtClean="0"/>
              <a:t>інакше</a:t>
            </a:r>
            <a:r>
              <a:rPr lang="ru-RU" sz="2900" dirty="0" smtClean="0"/>
              <a:t> укус </a:t>
            </a:r>
            <a:r>
              <a:rPr lang="ru-RU" sz="2900" dirty="0" err="1" smtClean="0"/>
              <a:t>гарантований</a:t>
            </a:r>
            <a:r>
              <a:rPr lang="ru-RU" sz="2900" dirty="0" smtClean="0"/>
              <a:t>;</a:t>
            </a:r>
          </a:p>
          <a:p>
            <a:pPr>
              <a:buFontTx/>
              <a:buChar char="-"/>
            </a:pPr>
            <a:r>
              <a:rPr lang="ru-RU" sz="2900" dirty="0" smtClean="0"/>
              <a:t>не </a:t>
            </a:r>
            <a:r>
              <a:rPr lang="ru-RU" sz="2900" dirty="0" err="1" smtClean="0"/>
              <a:t>наближатися</a:t>
            </a:r>
            <a:r>
              <a:rPr lang="ru-RU" sz="2900" dirty="0" smtClean="0"/>
              <a:t> до </a:t>
            </a:r>
            <a:r>
              <a:rPr lang="ru-RU" sz="2900" dirty="0" err="1" smtClean="0"/>
              <a:t>бджолиних</a:t>
            </a:r>
            <a:r>
              <a:rPr lang="ru-RU" sz="2900" dirty="0" smtClean="0"/>
              <a:t> </a:t>
            </a:r>
            <a:r>
              <a:rPr lang="ru-RU" sz="2900" dirty="0" err="1" smtClean="0"/>
              <a:t>вуликів</a:t>
            </a:r>
            <a:r>
              <a:rPr lang="ru-RU" sz="2900" dirty="0" smtClean="0"/>
              <a:t> </a:t>
            </a:r>
            <a:r>
              <a:rPr lang="ru-RU" sz="2900" dirty="0" err="1" smtClean="0"/>
              <a:t>і</a:t>
            </a:r>
            <a:r>
              <a:rPr lang="ru-RU" sz="2900" dirty="0" smtClean="0"/>
              <a:t> </a:t>
            </a:r>
            <a:r>
              <a:rPr lang="ru-RU" sz="2900" dirty="0" err="1" smtClean="0"/>
              <a:t>осиних</a:t>
            </a:r>
            <a:r>
              <a:rPr lang="ru-RU" sz="2900" dirty="0" smtClean="0"/>
              <a:t> </a:t>
            </a:r>
            <a:r>
              <a:rPr lang="ru-RU" sz="2900" dirty="0" err="1" smtClean="0"/>
              <a:t>кубел</a:t>
            </a:r>
            <a:r>
              <a:rPr lang="ru-RU" sz="2900" dirty="0" smtClean="0"/>
              <a:t>, а </a:t>
            </a:r>
            <a:r>
              <a:rPr lang="ru-RU" sz="2900" dirty="0" err="1" smtClean="0"/>
              <a:t>також</a:t>
            </a:r>
            <a:r>
              <a:rPr lang="ru-RU" sz="2900" dirty="0" smtClean="0"/>
              <a:t> </a:t>
            </a:r>
            <a:r>
              <a:rPr lang="ru-RU" sz="2900" dirty="0" err="1" smtClean="0"/>
              <a:t>здійснювати</a:t>
            </a:r>
            <a:r>
              <a:rPr lang="ru-RU" sz="2900" dirty="0" smtClean="0"/>
              <a:t> </a:t>
            </a:r>
            <a:r>
              <a:rPr lang="ru-RU" sz="2900" dirty="0" err="1" smtClean="0"/>
              <a:t>різкі</a:t>
            </a:r>
            <a:r>
              <a:rPr lang="ru-RU" sz="2900" dirty="0" smtClean="0"/>
              <a:t> </a:t>
            </a:r>
            <a:r>
              <a:rPr lang="ru-RU" sz="2900" dirty="0" err="1" smtClean="0"/>
              <a:t>рухи</a:t>
            </a:r>
            <a:r>
              <a:rPr lang="ru-RU" sz="2900" dirty="0" smtClean="0"/>
              <a:t>, </a:t>
            </a:r>
            <a:r>
              <a:rPr lang="ru-RU" sz="2900" dirty="0" err="1" smtClean="0"/>
              <a:t>оскільки</a:t>
            </a:r>
            <a:r>
              <a:rPr lang="ru-RU" sz="2900" dirty="0" smtClean="0"/>
              <a:t> </a:t>
            </a:r>
            <a:r>
              <a:rPr lang="ru-RU" sz="2900" dirty="0" err="1" smtClean="0"/>
              <a:t>це</a:t>
            </a:r>
            <a:r>
              <a:rPr lang="ru-RU" sz="2900" dirty="0" smtClean="0"/>
              <a:t> </a:t>
            </a:r>
            <a:r>
              <a:rPr lang="ru-RU" sz="2900" dirty="0" err="1" smtClean="0"/>
              <a:t>провокує</a:t>
            </a:r>
            <a:r>
              <a:rPr lang="ru-RU" sz="2900" dirty="0" smtClean="0"/>
              <a:t> </a:t>
            </a:r>
            <a:r>
              <a:rPr lang="ru-RU" sz="2900" dirty="0" err="1" smtClean="0"/>
              <a:t>напад</a:t>
            </a:r>
            <a:r>
              <a:rPr lang="ru-RU" sz="2900" dirty="0" smtClean="0"/>
              <a:t> комах;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err="1" smtClean="0"/>
              <a:t>Допомога</a:t>
            </a:r>
            <a:r>
              <a:rPr lang="ru-RU" sz="4400" b="1" dirty="0" smtClean="0"/>
              <a:t> при </a:t>
            </a:r>
            <a:r>
              <a:rPr lang="ru-RU" sz="4400" b="1" dirty="0" err="1" smtClean="0"/>
              <a:t>укусі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214974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dirty="0" smtClean="0"/>
              <a:t>1. </a:t>
            </a:r>
            <a:r>
              <a:rPr lang="ru-RU" dirty="0" err="1" smtClean="0"/>
              <a:t>Відразу</a:t>
            </a:r>
            <a:r>
              <a:rPr lang="ru-RU" dirty="0" smtClean="0"/>
              <a:t> ж </a:t>
            </a:r>
            <a:r>
              <a:rPr lang="ru-RU" dirty="0" err="1" smtClean="0"/>
              <a:t>після</a:t>
            </a:r>
            <a:r>
              <a:rPr lang="ru-RU" dirty="0" smtClean="0"/>
              <a:t> укусу </a:t>
            </a:r>
            <a:r>
              <a:rPr lang="ru-RU" dirty="0" err="1" smtClean="0"/>
              <a:t>бджоли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, </a:t>
            </a:r>
            <a:r>
              <a:rPr lang="ru-RU" dirty="0" err="1" smtClean="0"/>
              <a:t>обережно</a:t>
            </a:r>
            <a:r>
              <a:rPr lang="ru-RU" dirty="0" smtClean="0"/>
              <a:t> </a:t>
            </a:r>
            <a:r>
              <a:rPr lang="ru-RU" dirty="0" err="1" smtClean="0"/>
              <a:t>видалити</a:t>
            </a:r>
            <a:r>
              <a:rPr lang="ru-RU" dirty="0" smtClean="0"/>
              <a:t> </a:t>
            </a:r>
            <a:r>
              <a:rPr lang="ru-RU" dirty="0" err="1" smtClean="0"/>
              <a:t>пінцетом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нігтями</a:t>
            </a:r>
            <a:r>
              <a:rPr lang="ru-RU" dirty="0" smtClean="0"/>
              <a:t> жало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рани,дати</a:t>
            </a:r>
            <a:r>
              <a:rPr lang="ru-RU" dirty="0" smtClean="0"/>
              <a:t> </a:t>
            </a:r>
            <a:r>
              <a:rPr lang="ru-RU" dirty="0" err="1" smtClean="0"/>
              <a:t>постраждалому</a:t>
            </a:r>
            <a:r>
              <a:rPr lang="ru-RU" dirty="0" smtClean="0"/>
              <a:t> </a:t>
            </a:r>
            <a:r>
              <a:rPr lang="ru-RU" dirty="0" err="1" smtClean="0"/>
              <a:t>антигістамінні</a:t>
            </a:r>
            <a:r>
              <a:rPr lang="ru-RU" dirty="0" smtClean="0"/>
              <a:t> </a:t>
            </a:r>
            <a:r>
              <a:rPr lang="ru-RU" dirty="0" err="1" smtClean="0"/>
              <a:t>препарати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аптечки (</a:t>
            </a:r>
            <a:r>
              <a:rPr lang="ru-RU" dirty="0" err="1" smtClean="0"/>
              <a:t>діазолін</a:t>
            </a:r>
            <a:r>
              <a:rPr lang="ru-RU" dirty="0" smtClean="0"/>
              <a:t>, </a:t>
            </a:r>
            <a:r>
              <a:rPr lang="ru-RU" dirty="0" err="1" smtClean="0"/>
              <a:t>цетиризин</a:t>
            </a:r>
            <a:r>
              <a:rPr lang="ru-RU" dirty="0" smtClean="0"/>
              <a:t>, </a:t>
            </a:r>
            <a:r>
              <a:rPr lang="ru-RU" dirty="0" err="1" smtClean="0"/>
              <a:t>супрастин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</a:t>
            </a:r>
          </a:p>
          <a:p>
            <a:pPr fontAlgn="base"/>
            <a:r>
              <a:rPr lang="ru-RU" dirty="0" smtClean="0"/>
              <a:t>2.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знепритомніла</a:t>
            </a:r>
            <a:r>
              <a:rPr lang="ru-RU" dirty="0" smtClean="0"/>
              <a:t>, </a:t>
            </a:r>
            <a:r>
              <a:rPr lang="ru-RU" dirty="0" err="1" smtClean="0"/>
              <a:t>намагайтесь</a:t>
            </a:r>
            <a:r>
              <a:rPr lang="ru-RU" dirty="0" smtClean="0"/>
              <a:t> привести </a:t>
            </a:r>
            <a:r>
              <a:rPr lang="ru-RU" dirty="0" err="1" smtClean="0"/>
              <a:t>її</a:t>
            </a:r>
            <a:r>
              <a:rPr lang="ru-RU" dirty="0" smtClean="0"/>
              <a:t> у </a:t>
            </a:r>
            <a:r>
              <a:rPr lang="ru-RU" dirty="0" err="1" smtClean="0"/>
              <a:t>свідомість</a:t>
            </a:r>
            <a:r>
              <a:rPr lang="ru-RU" dirty="0" smtClean="0"/>
              <a:t>, потерши </a:t>
            </a:r>
            <a:r>
              <a:rPr lang="ru-RU" dirty="0" err="1" smtClean="0"/>
              <a:t>скроні</a:t>
            </a:r>
            <a:r>
              <a:rPr lang="ru-RU" dirty="0" smtClean="0"/>
              <a:t> </a:t>
            </a:r>
            <a:r>
              <a:rPr lang="ru-RU" dirty="0" err="1" smtClean="0"/>
              <a:t>нашатирним</a:t>
            </a:r>
            <a:r>
              <a:rPr lang="ru-RU" dirty="0" smtClean="0"/>
              <a:t> спиртом </a:t>
            </a:r>
            <a:r>
              <a:rPr lang="ru-RU" dirty="0" err="1" smtClean="0"/>
              <a:t>або</a:t>
            </a:r>
            <a:r>
              <a:rPr lang="ru-RU" dirty="0" smtClean="0"/>
              <a:t> давши </a:t>
            </a:r>
            <a:r>
              <a:rPr lang="ru-RU" dirty="0" err="1" smtClean="0"/>
              <a:t>понюхати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3. Добре </a:t>
            </a:r>
            <a:r>
              <a:rPr lang="ru-RU" dirty="0" err="1" smtClean="0"/>
              <a:t>промийте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укусу водою </a:t>
            </a:r>
            <a:r>
              <a:rPr lang="ru-RU" dirty="0" err="1" smtClean="0"/>
              <a:t>з</a:t>
            </a:r>
            <a:r>
              <a:rPr lang="ru-RU" dirty="0" smtClean="0"/>
              <a:t> милом.</a:t>
            </a:r>
          </a:p>
          <a:p>
            <a:pPr fontAlgn="base"/>
            <a:r>
              <a:rPr lang="ru-RU" dirty="0" smtClean="0"/>
              <a:t>4. </a:t>
            </a:r>
            <a:r>
              <a:rPr lang="ru-RU" dirty="0" err="1" smtClean="0"/>
              <a:t>Зробіть</a:t>
            </a:r>
            <a:r>
              <a:rPr lang="ru-RU" dirty="0" smtClean="0"/>
              <a:t> </a:t>
            </a:r>
            <a:r>
              <a:rPr lang="ru-RU" dirty="0" err="1" smtClean="0"/>
              <a:t>пов’язку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нашатирного</a:t>
            </a:r>
            <a:r>
              <a:rPr lang="ru-RU" dirty="0" smtClean="0"/>
              <a:t> спирту, </a:t>
            </a:r>
            <a:r>
              <a:rPr lang="ru-RU" dirty="0" err="1" smtClean="0"/>
              <a:t>розведеного</a:t>
            </a:r>
            <a:r>
              <a:rPr lang="ru-RU" dirty="0" smtClean="0"/>
              <a:t> водою в </a:t>
            </a:r>
            <a:r>
              <a:rPr lang="ru-RU" dirty="0" err="1" smtClean="0"/>
              <a:t>співвідношенні</a:t>
            </a:r>
            <a:r>
              <a:rPr lang="ru-RU" dirty="0" smtClean="0"/>
              <a:t> 1:5.</a:t>
            </a:r>
          </a:p>
          <a:p>
            <a:pPr fontAlgn="base"/>
            <a:r>
              <a:rPr lang="ru-RU" dirty="0" smtClean="0"/>
              <a:t>6</a:t>
            </a:r>
            <a:r>
              <a:rPr lang="ru-RU" dirty="0" smtClean="0"/>
              <a:t>. Давайте </a:t>
            </a:r>
            <a:r>
              <a:rPr lang="ru-RU" dirty="0" err="1" smtClean="0"/>
              <a:t>потерпілому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укусу </a:t>
            </a:r>
            <a:r>
              <a:rPr lang="ru-RU" dirty="0" err="1" smtClean="0"/>
              <a:t>пити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рідини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швидше</a:t>
            </a:r>
            <a:r>
              <a:rPr lang="ru-RU" dirty="0" smtClean="0"/>
              <a:t> </a:t>
            </a:r>
            <a:r>
              <a:rPr lang="ru-RU" dirty="0" err="1" smtClean="0"/>
              <a:t>нейтралізувати</a:t>
            </a:r>
            <a:r>
              <a:rPr lang="ru-RU" dirty="0" smtClean="0"/>
              <a:t> </a:t>
            </a:r>
            <a:r>
              <a:rPr lang="ru-RU" dirty="0" err="1" smtClean="0"/>
              <a:t>отруту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7. При </a:t>
            </a:r>
            <a:r>
              <a:rPr lang="ru-RU" dirty="0" err="1" smtClean="0"/>
              <a:t>високій</a:t>
            </a:r>
            <a:r>
              <a:rPr lang="ru-RU" dirty="0" smtClean="0"/>
              <a:t> </a:t>
            </a:r>
            <a:r>
              <a:rPr lang="ru-RU" dirty="0" err="1" smtClean="0"/>
              <a:t>температурі</a:t>
            </a:r>
            <a:r>
              <a:rPr lang="ru-RU" dirty="0" smtClean="0"/>
              <a:t> </a:t>
            </a:r>
            <a:r>
              <a:rPr lang="ru-RU" dirty="0" err="1" smtClean="0"/>
              <a:t>прийміть</a:t>
            </a:r>
            <a:r>
              <a:rPr lang="ru-RU" dirty="0" smtClean="0"/>
              <a:t> </a:t>
            </a:r>
            <a:r>
              <a:rPr lang="ru-RU" dirty="0" err="1" smtClean="0"/>
              <a:t>жарознижуючі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викличте</a:t>
            </a:r>
            <a:r>
              <a:rPr lang="ru-RU" dirty="0" smtClean="0"/>
              <a:t> </a:t>
            </a:r>
            <a:r>
              <a:rPr lang="ru-RU" dirty="0" err="1" smtClean="0"/>
              <a:t>лікаря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      </a:t>
            </a:r>
            <a:r>
              <a:rPr lang="ru-RU" sz="4000" b="1" dirty="0" err="1" smtClean="0"/>
              <a:t>Кліщі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4757742" cy="489586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Через </a:t>
            </a:r>
            <a:r>
              <a:rPr lang="ru-RU" dirty="0" err="1" smtClean="0"/>
              <a:t>слину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комах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поширюватися</a:t>
            </a:r>
            <a:r>
              <a:rPr lang="ru-RU" dirty="0" smtClean="0"/>
              <a:t> до 60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вірусів</a:t>
            </a:r>
            <a:r>
              <a:rPr lang="ru-RU" dirty="0" smtClean="0"/>
              <a:t>. </a:t>
            </a:r>
            <a:r>
              <a:rPr lang="ru-RU" dirty="0" err="1" smtClean="0"/>
              <a:t>Найнебезпечніший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– них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кліщовий</a:t>
            </a:r>
            <a:r>
              <a:rPr lang="ru-RU" dirty="0" smtClean="0"/>
              <a:t> </a:t>
            </a:r>
            <a:r>
              <a:rPr lang="ru-RU" dirty="0" err="1" smtClean="0"/>
              <a:t>енцефаліт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Перш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вкусити</a:t>
            </a:r>
            <a:r>
              <a:rPr lang="ru-RU" dirty="0" smtClean="0"/>
              <a:t>, </a:t>
            </a:r>
            <a:r>
              <a:rPr lang="ru-RU" dirty="0" err="1" smtClean="0"/>
              <a:t>кліщ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повзати</a:t>
            </a:r>
            <a:r>
              <a:rPr lang="ru-RU" dirty="0" smtClean="0"/>
              <a:t> по </a:t>
            </a:r>
            <a:r>
              <a:rPr lang="ru-RU" dirty="0" err="1" smtClean="0"/>
              <a:t>тілу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годин.</a:t>
            </a:r>
          </a:p>
          <a:p>
            <a:pPr fontAlgn="base"/>
            <a:r>
              <a:rPr lang="ru-RU" dirty="0" err="1" smtClean="0"/>
              <a:t>Запобігти</a:t>
            </a:r>
            <a:r>
              <a:rPr lang="ru-RU" dirty="0" smtClean="0"/>
              <a:t> </a:t>
            </a:r>
            <a:r>
              <a:rPr lang="ru-RU" dirty="0" err="1" smtClean="0"/>
              <a:t>нападам</a:t>
            </a:r>
            <a:r>
              <a:rPr lang="ru-RU" dirty="0" smtClean="0"/>
              <a:t> </a:t>
            </a:r>
            <a:r>
              <a:rPr lang="ru-RU" dirty="0" err="1" smtClean="0"/>
              <a:t>кліщів</a:t>
            </a:r>
            <a:r>
              <a:rPr lang="ru-RU" dirty="0" smtClean="0"/>
              <a:t> </a:t>
            </a:r>
            <a:r>
              <a:rPr lang="ru-RU" dirty="0" err="1" smtClean="0"/>
              <a:t>неважко</a:t>
            </a:r>
            <a:r>
              <a:rPr lang="ru-RU" dirty="0" smtClean="0"/>
              <a:t>, для </a:t>
            </a:r>
            <a:r>
              <a:rPr lang="ru-RU" dirty="0" err="1" smtClean="0"/>
              <a:t>цього</a:t>
            </a:r>
            <a:r>
              <a:rPr lang="ru-RU" dirty="0" smtClean="0"/>
              <a:t> треба </a:t>
            </a:r>
            <a:r>
              <a:rPr lang="ru-RU" dirty="0" err="1" smtClean="0"/>
              <a:t>користуватися</a:t>
            </a:r>
            <a:r>
              <a:rPr lang="ru-RU" dirty="0" smtClean="0"/>
              <a:t> </a:t>
            </a:r>
            <a:r>
              <a:rPr lang="ru-RU" dirty="0" err="1" smtClean="0"/>
              <a:t>спеціальними</a:t>
            </a:r>
            <a:r>
              <a:rPr lang="ru-RU" dirty="0" smtClean="0"/>
              <a:t> </a:t>
            </a:r>
            <a:r>
              <a:rPr lang="ru-RU" dirty="0" err="1" smtClean="0"/>
              <a:t>засобами</a:t>
            </a:r>
            <a:r>
              <a:rPr lang="ru-RU" dirty="0" smtClean="0"/>
              <a:t> – </a:t>
            </a:r>
            <a:r>
              <a:rPr lang="ru-RU" dirty="0" err="1" smtClean="0"/>
              <a:t>репелентами</a:t>
            </a:r>
            <a:r>
              <a:rPr lang="ru-RU" dirty="0" smtClean="0"/>
              <a:t>. Недорогим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дієвим</a:t>
            </a:r>
            <a:r>
              <a:rPr lang="ru-RU" dirty="0" smtClean="0"/>
              <a:t> </a:t>
            </a:r>
            <a:r>
              <a:rPr lang="ru-RU" dirty="0" err="1" smtClean="0"/>
              <a:t>репелентом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бальзам “</a:t>
            </a:r>
            <a:r>
              <a:rPr lang="ru-RU" dirty="0" err="1" smtClean="0"/>
              <a:t>Зірочка</a:t>
            </a:r>
            <a:r>
              <a:rPr lang="ru-RU" dirty="0" smtClean="0"/>
              <a:t>”.</a:t>
            </a:r>
          </a:p>
          <a:p>
            <a:pPr fontAlgn="base"/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способів</a:t>
            </a:r>
            <a:r>
              <a:rPr lang="ru-RU" dirty="0" smtClean="0"/>
              <a:t> </a:t>
            </a:r>
            <a:r>
              <a:rPr lang="ru-RU" dirty="0" err="1" smtClean="0"/>
              <a:t>видалення</a:t>
            </a:r>
            <a:r>
              <a:rPr lang="ru-RU" dirty="0" smtClean="0"/>
              <a:t> </a:t>
            </a:r>
            <a:r>
              <a:rPr lang="ru-RU" dirty="0" err="1" smtClean="0"/>
              <a:t>кліщів</a:t>
            </a:r>
            <a:r>
              <a:rPr lang="ru-RU" dirty="0" smtClean="0"/>
              <a:t>. Але </a:t>
            </a:r>
            <a:r>
              <a:rPr lang="ru-RU" dirty="0" err="1" smtClean="0"/>
              <a:t>всі</a:t>
            </a:r>
            <a:r>
              <a:rPr lang="ru-RU" dirty="0" smtClean="0"/>
              <a:t> вони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інструментом</a:t>
            </a:r>
            <a:r>
              <a:rPr lang="ru-RU" dirty="0" smtClean="0"/>
              <a:t>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видаляється</a:t>
            </a:r>
            <a:r>
              <a:rPr lang="ru-RU" dirty="0" smtClean="0"/>
              <a:t> </a:t>
            </a:r>
            <a:r>
              <a:rPr lang="ru-RU" dirty="0" err="1" smtClean="0"/>
              <a:t>кліщ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1743988"/>
            <a:ext cx="3929058" cy="41853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zachvat.gif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285720" y="2357430"/>
            <a:ext cx="4616007" cy="3071834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214422"/>
            <a:ext cx="4041775" cy="5145898"/>
          </a:xfrm>
        </p:spPr>
        <p:txBody>
          <a:bodyPr>
            <a:normAutofit/>
          </a:bodyPr>
          <a:lstStyle/>
          <a:p>
            <a:r>
              <a:rPr lang="ru-RU" dirty="0" err="1" smtClean="0"/>
              <a:t>Найзручніше</a:t>
            </a:r>
            <a:r>
              <a:rPr lang="ru-RU" dirty="0" smtClean="0"/>
              <a:t> </a:t>
            </a:r>
            <a:r>
              <a:rPr lang="ru-RU" dirty="0" err="1" smtClean="0"/>
              <a:t>видаляти</a:t>
            </a:r>
            <a:r>
              <a:rPr lang="ru-RU" dirty="0" smtClean="0"/>
              <a:t> </a:t>
            </a:r>
            <a:r>
              <a:rPr lang="ru-RU" dirty="0" err="1" smtClean="0"/>
              <a:t>зігнутим</a:t>
            </a:r>
            <a:r>
              <a:rPr lang="ru-RU" dirty="0" smtClean="0"/>
              <a:t> </a:t>
            </a:r>
            <a:r>
              <a:rPr lang="ru-RU" dirty="0" err="1" smtClean="0"/>
              <a:t>пінцетом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хірургічним</a:t>
            </a:r>
            <a:r>
              <a:rPr lang="ru-RU" dirty="0" smtClean="0"/>
              <a:t> </a:t>
            </a:r>
            <a:r>
              <a:rPr lang="ru-RU" dirty="0" err="1" smtClean="0"/>
              <a:t>затискувачем</a:t>
            </a:r>
            <a:r>
              <a:rPr lang="ru-RU" dirty="0" smtClean="0"/>
              <a:t>. </a:t>
            </a:r>
            <a:r>
              <a:rPr lang="ru-RU" dirty="0" err="1" smtClean="0"/>
              <a:t>Кліща</a:t>
            </a:r>
            <a:r>
              <a:rPr lang="ru-RU" dirty="0" smtClean="0"/>
              <a:t> </a:t>
            </a:r>
            <a:r>
              <a:rPr lang="ru-RU" dirty="0" err="1" smtClean="0"/>
              <a:t>захоплюють</a:t>
            </a:r>
            <a:r>
              <a:rPr lang="ru-RU" dirty="0" smtClean="0"/>
              <a:t> </a:t>
            </a:r>
            <a:r>
              <a:rPr lang="ru-RU" dirty="0" err="1" smtClean="0"/>
              <a:t>якомога</a:t>
            </a:r>
            <a:r>
              <a:rPr lang="ru-RU" dirty="0" smtClean="0"/>
              <a:t> </a:t>
            </a:r>
            <a:r>
              <a:rPr lang="ru-RU" dirty="0" err="1" smtClean="0"/>
              <a:t>ближче</a:t>
            </a:r>
            <a:r>
              <a:rPr lang="ru-RU" dirty="0" smtClean="0"/>
              <a:t> до хоботка.   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акуратно</a:t>
            </a:r>
            <a:r>
              <a:rPr lang="ru-RU" dirty="0" smtClean="0"/>
              <a:t> </a:t>
            </a:r>
            <a:r>
              <a:rPr lang="ru-RU" dirty="0" err="1" smtClean="0"/>
              <a:t>потягують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обертають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осі</a:t>
            </a:r>
            <a:r>
              <a:rPr lang="ru-RU" dirty="0" smtClean="0"/>
              <a:t> в </a:t>
            </a:r>
            <a:r>
              <a:rPr lang="ru-RU" dirty="0" err="1" smtClean="0"/>
              <a:t>зручну</a:t>
            </a:r>
            <a:r>
              <a:rPr lang="ru-RU" dirty="0" smtClean="0"/>
              <a:t> сторону. Через 1-3 </a:t>
            </a:r>
            <a:r>
              <a:rPr lang="ru-RU" dirty="0" err="1" smtClean="0"/>
              <a:t>оберти</a:t>
            </a:r>
            <a:r>
              <a:rPr lang="ru-RU" dirty="0" smtClean="0"/>
              <a:t> </a:t>
            </a:r>
            <a:r>
              <a:rPr lang="ru-RU" dirty="0" err="1" smtClean="0"/>
              <a:t>кліщ</a:t>
            </a:r>
            <a:r>
              <a:rPr lang="ru-RU" dirty="0" smtClean="0"/>
              <a:t> </a:t>
            </a:r>
            <a:r>
              <a:rPr lang="ru-RU" dirty="0" err="1" smtClean="0"/>
              <a:t>витягується</a:t>
            </a:r>
            <a:r>
              <a:rPr lang="ru-RU" dirty="0" smtClean="0"/>
              <a:t> </a:t>
            </a:r>
            <a:r>
              <a:rPr lang="ru-RU" dirty="0" err="1" smtClean="0"/>
              <a:t>цілком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хоботком. </a:t>
            </a:r>
            <a:r>
              <a:rPr lang="ru-RU" dirty="0" err="1" smtClean="0"/>
              <a:t>Якщо</a:t>
            </a:r>
            <a:r>
              <a:rPr lang="ru-RU" dirty="0" smtClean="0"/>
              <a:t> ж </a:t>
            </a:r>
            <a:r>
              <a:rPr lang="ru-RU" dirty="0" err="1" smtClean="0"/>
              <a:t>кліща</a:t>
            </a:r>
            <a:r>
              <a:rPr lang="ru-RU" dirty="0" smtClean="0"/>
              <a:t> </a:t>
            </a:r>
            <a:r>
              <a:rPr lang="ru-RU" dirty="0" err="1" smtClean="0"/>
              <a:t>намагатися</a:t>
            </a:r>
            <a:r>
              <a:rPr lang="ru-RU" dirty="0" smtClean="0"/>
              <a:t> </a:t>
            </a:r>
            <a:r>
              <a:rPr lang="ru-RU" dirty="0" err="1" smtClean="0"/>
              <a:t>висмикнути</a:t>
            </a:r>
            <a:r>
              <a:rPr lang="ru-RU" dirty="0" smtClean="0"/>
              <a:t>, то велика </a:t>
            </a:r>
            <a:r>
              <a:rPr lang="ru-RU" dirty="0" err="1" smtClean="0"/>
              <a:t>ймовірність</a:t>
            </a:r>
            <a:r>
              <a:rPr lang="ru-RU" dirty="0" smtClean="0"/>
              <a:t> </a:t>
            </a:r>
            <a:r>
              <a:rPr lang="ru-RU" dirty="0" err="1" smtClean="0"/>
              <a:t>розриву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Каракурт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Каракурт </a:t>
            </a:r>
            <a:r>
              <a:rPr lang="ru-RU" dirty="0" err="1" smtClean="0"/>
              <a:t>відноситься</a:t>
            </a:r>
            <a:r>
              <a:rPr lang="ru-RU" dirty="0" smtClean="0"/>
              <a:t> до </a:t>
            </a:r>
            <a:r>
              <a:rPr lang="ru-RU" b="1" dirty="0" err="1" smtClean="0"/>
              <a:t>Чорних</a:t>
            </a:r>
            <a:r>
              <a:rPr lang="ru-RU" b="1" dirty="0" smtClean="0"/>
              <a:t> </a:t>
            </a:r>
            <a:r>
              <a:rPr lang="ru-RU" b="1" dirty="0" err="1" smtClean="0"/>
              <a:t>вдів</a:t>
            </a:r>
            <a:r>
              <a:rPr lang="ru-RU" dirty="0" smtClean="0"/>
              <a:t> (лат. </a:t>
            </a:r>
            <a:r>
              <a:rPr lang="en-US" i="1" dirty="0" err="1" smtClean="0"/>
              <a:t>Latrodectus</a:t>
            </a:r>
            <a:r>
              <a:rPr lang="en-US" dirty="0" smtClean="0"/>
              <a:t>) - </a:t>
            </a:r>
            <a:r>
              <a:rPr lang="ru-RU" dirty="0" err="1" smtClean="0"/>
              <a:t>поширеного</a:t>
            </a:r>
            <a:r>
              <a:rPr lang="ru-RU" dirty="0" smtClean="0"/>
              <a:t> у </a:t>
            </a:r>
            <a:r>
              <a:rPr lang="ru-RU" dirty="0" err="1" smtClean="0"/>
              <a:t>всьому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сумнозвісного</a:t>
            </a:r>
            <a:r>
              <a:rPr lang="ru-RU" dirty="0" smtClean="0"/>
              <a:t> роду </a:t>
            </a:r>
            <a:r>
              <a:rPr lang="ru-RU" dirty="0" err="1" smtClean="0"/>
              <a:t>павуків</a:t>
            </a:r>
            <a:r>
              <a:rPr lang="ru-RU" dirty="0" smtClean="0"/>
              <a:t>, </a:t>
            </a:r>
            <a:r>
              <a:rPr lang="ru-RU" dirty="0" err="1" smtClean="0"/>
              <a:t>відомого</a:t>
            </a:r>
            <a:r>
              <a:rPr lang="ru-RU" dirty="0" smtClean="0"/>
              <a:t> сильною </a:t>
            </a:r>
            <a:r>
              <a:rPr lang="ru-RU" dirty="0" err="1" smtClean="0"/>
              <a:t>отруйністю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31  </a:t>
            </a:r>
            <a:r>
              <a:rPr lang="ru-RU" dirty="0" err="1" smtClean="0"/>
              <a:t>видів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270px-Latrodectus_tredecimguttatus_femal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53000" y="2404269"/>
            <a:ext cx="3429000" cy="3467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100020554_Karakurt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630075"/>
            <a:ext cx="4038600" cy="301548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1546"/>
            <a:ext cx="4038600" cy="5283379"/>
          </a:xfrm>
        </p:spPr>
        <p:txBody>
          <a:bodyPr/>
          <a:lstStyle/>
          <a:p>
            <a:r>
              <a:rPr lang="ru-RU" dirty="0" err="1" smtClean="0"/>
              <a:t>Кусає</a:t>
            </a:r>
            <a:r>
              <a:rPr lang="ru-RU" dirty="0" smtClean="0"/>
              <a:t> </a:t>
            </a:r>
            <a:r>
              <a:rPr lang="ru-RU" dirty="0" err="1" smtClean="0"/>
              <a:t>павук</a:t>
            </a:r>
            <a:r>
              <a:rPr lang="ru-RU" dirty="0" smtClean="0"/>
              <a:t> не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боляче</a:t>
            </a:r>
            <a:r>
              <a:rPr lang="ru-RU" dirty="0" smtClean="0"/>
              <a:t>, а на </a:t>
            </a:r>
            <a:r>
              <a:rPr lang="ru-RU" dirty="0" err="1" smtClean="0"/>
              <a:t>місці</a:t>
            </a:r>
            <a:r>
              <a:rPr lang="ru-RU" dirty="0" smtClean="0"/>
              <a:t> укусу </a:t>
            </a:r>
            <a:r>
              <a:rPr lang="ru-RU" dirty="0" err="1" smtClean="0"/>
              <a:t>з’являється</a:t>
            </a:r>
            <a:r>
              <a:rPr lang="ru-RU" dirty="0" smtClean="0"/>
              <a:t> невелика </a:t>
            </a:r>
            <a:r>
              <a:rPr lang="ru-RU" dirty="0" err="1" smtClean="0"/>
              <a:t>червона</a:t>
            </a:r>
            <a:r>
              <a:rPr lang="ru-RU" dirty="0" smtClean="0"/>
              <a:t> </a:t>
            </a:r>
            <a:r>
              <a:rPr lang="ru-RU" dirty="0" err="1" smtClean="0"/>
              <a:t>плямочка</a:t>
            </a:r>
            <a:r>
              <a:rPr lang="ru-RU" dirty="0" smtClean="0"/>
              <a:t>, яка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блідніє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зникає</a:t>
            </a:r>
            <a:r>
              <a:rPr lang="ru-RU" dirty="0" smtClean="0"/>
              <a:t>. </a:t>
            </a:r>
            <a:r>
              <a:rPr lang="ru-RU" dirty="0" err="1" smtClean="0"/>
              <a:t>Укушене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не </a:t>
            </a:r>
            <a:r>
              <a:rPr lang="ru-RU" dirty="0" err="1" smtClean="0"/>
              <a:t>опухає</a:t>
            </a:r>
            <a:r>
              <a:rPr lang="ru-RU" dirty="0" smtClean="0"/>
              <a:t>, </a:t>
            </a:r>
            <a:r>
              <a:rPr lang="ru-RU" dirty="0" err="1" smtClean="0"/>
              <a:t>біль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проходить, а </a:t>
            </a:r>
            <a:r>
              <a:rPr lang="ru-RU" dirty="0" err="1" smtClean="0"/>
              <a:t>уві</a:t>
            </a:r>
            <a:r>
              <a:rPr lang="ru-RU" dirty="0" smtClean="0"/>
              <a:t> </a:t>
            </a:r>
            <a:r>
              <a:rPr lang="ru-RU" dirty="0" err="1" smtClean="0"/>
              <a:t>сні</a:t>
            </a:r>
            <a:r>
              <a:rPr lang="ru-RU" dirty="0" smtClean="0"/>
              <a:t> укус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не </a:t>
            </a:r>
            <a:r>
              <a:rPr lang="ru-RU" dirty="0" err="1" smtClean="0"/>
              <a:t>помітити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506</Words>
  <Application>Microsoft Office PowerPoint</Application>
  <PresentationFormat>Экран (4:3)</PresentationFormat>
  <Paragraphs>33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Укуси комах </vt:lpstr>
      <vt:lpstr>Слайд 2</vt:lpstr>
      <vt:lpstr>Слайд 3</vt:lpstr>
      <vt:lpstr>Слайд 4</vt:lpstr>
      <vt:lpstr>Допомога при укусі</vt:lpstr>
      <vt:lpstr>      Кліщі</vt:lpstr>
      <vt:lpstr>Слайд 7</vt:lpstr>
      <vt:lpstr>Каракурт</vt:lpstr>
      <vt:lpstr>Слайд 9</vt:lpstr>
      <vt:lpstr>Слайд 10</vt:lpstr>
      <vt:lpstr>Укуси тварин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Укуси отруйних тварин та комах </dc:title>
  <dc:creator>Admin</dc:creator>
  <cp:lastModifiedBy>Admin</cp:lastModifiedBy>
  <cp:revision>18</cp:revision>
  <dcterms:created xsi:type="dcterms:W3CDTF">2013-12-02T11:33:05Z</dcterms:created>
  <dcterms:modified xsi:type="dcterms:W3CDTF">2013-12-02T12:40:41Z</dcterms:modified>
</cp:coreProperties>
</file>