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4562A-35E1-42FE-960A-8D6A424800C1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6E8A6-C9C5-4B7A-BCCC-DED860B8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0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E8A6-C9C5-4B7A-BCCC-DED860B8A3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9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58" y="-18288"/>
            <a:ext cx="4212341" cy="315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6" b="7322"/>
          <a:stretch/>
        </p:blipFill>
        <p:spPr bwMode="auto">
          <a:xfrm>
            <a:off x="0" y="-18288"/>
            <a:ext cx="5481536" cy="407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71" y="260648"/>
            <a:ext cx="6400800" cy="1224136"/>
          </a:xfrm>
        </p:spPr>
        <p:txBody>
          <a:bodyPr>
            <a:noAutofit/>
          </a:bodyPr>
          <a:lstStyle/>
          <a:p>
            <a:r>
              <a:rPr lang="uk-UA" sz="44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Шипшина</a:t>
            </a:r>
            <a:endParaRPr lang="uk-UA" sz="44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4187956" cy="314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6" y="3140968"/>
            <a:ext cx="4956043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976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16"/>
            <a:ext cx="9144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652120" cy="685800"/>
          </a:xfrm>
        </p:spPr>
        <p:txBody>
          <a:bodyPr>
            <a:normAutofit/>
          </a:bodyPr>
          <a:lstStyle/>
          <a:p>
            <a:r>
              <a:rPr lang="uk-U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Шипшина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03352"/>
            <a:ext cx="5125648" cy="3177776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Шипшина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дикорослий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рід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рослин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родини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трояндових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розових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Має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безліч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культурних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форм,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розводяться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назвою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Роза.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Шипшина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справжнє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джерело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здоров'я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Вона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захищає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людину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різних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хвороб і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підвищує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її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працездатність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4002295" cy="2645450"/>
          </a:xfrm>
          <a:prstGeom prst="roundRect">
            <a:avLst>
              <a:gd name="adj" fmla="val 19284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1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70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909"/>
            <a:ext cx="6400800" cy="1080120"/>
          </a:xfrm>
        </p:spPr>
        <p:txBody>
          <a:bodyPr>
            <a:normAutofit/>
          </a:bodyPr>
          <a:lstStyle/>
          <a:p>
            <a:r>
              <a:rPr lang="uk-UA" b="1" i="1" u="sng" dirty="0" smtClean="0">
                <a:solidFill>
                  <a:srgbClr val="FF0000"/>
                </a:solidFill>
                <a:latin typeface="Comic Sans MS" pitchFamily="66" charset="0"/>
              </a:rPr>
              <a:t>Опис</a:t>
            </a:r>
            <a:endParaRPr lang="ru-RU" b="1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95238"/>
            <a:ext cx="4896544" cy="4654041"/>
          </a:xfrm>
          <a:ln>
            <a:solidFill>
              <a:schemeClr val="tx1"/>
            </a:solidFill>
            <a:prstDash val="dashDot"/>
          </a:ln>
        </p:spPr>
        <p:txBody>
          <a:bodyPr>
            <a:normAutofit fontScale="77500" lnSpcReduction="20000"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Має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складні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листки,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сітчасте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жилкування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черешковий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вид листку,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стебло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камбієм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стрижневу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кореневу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систему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Пагони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покриті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колючками. </a:t>
            </a:r>
          </a:p>
          <a:p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Квітки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як правило,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блідо-рожеві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Плід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вальний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яйцевидно-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кулястий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при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дозріванні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червоного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помаранчевого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пурпурно-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червоного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кольору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Плоди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дозрівають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вересні-жовтні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56" y="2780928"/>
            <a:ext cx="4157260" cy="3041899"/>
          </a:xfrm>
          <a:prstGeom prst="rect">
            <a:avLst/>
          </a:prstGeom>
          <a:noFill/>
          <a:ln>
            <a:noFill/>
          </a:ln>
          <a:effectLst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2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Різновиди шипшини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6696744" cy="4104456"/>
          </a:xfrm>
        </p:spPr>
        <p:txBody>
          <a:bodyPr>
            <a:normAutofit fontScale="92500"/>
          </a:bodyPr>
          <a:lstStyle/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Україні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велика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різноманітність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близько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50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видів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Серед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них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найчастіше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трапляються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Шипшина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собача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Шипшина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французька</a:t>
            </a:r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Шипшина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корична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Шипшина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перська</a:t>
            </a:r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Шипшина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зморшкувата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Шипшина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багатоквіткова</a:t>
            </a:r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Шипшина червоно-бура   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Шипшина </a:t>
            </a: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яблунева </a:t>
            </a:r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Шипшина  </a:t>
            </a: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кримська       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Шипшина </a:t>
            </a: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голчаста</a:t>
            </a:r>
          </a:p>
          <a:p>
            <a:endParaRPr lang="uk-UA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Харчове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застосування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484784"/>
            <a:ext cx="6688832" cy="4824536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ru-RU" dirty="0"/>
          </a:p>
          <a:p>
            <a:pPr indent="0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Плоди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шипшини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вживають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вигляді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: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свіжому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;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чаю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(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відвару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)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із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сушених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плодів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;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сиропу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;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соку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. </a:t>
            </a:r>
          </a:p>
          <a:p>
            <a:pPr indent="0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Словенії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шипшина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використовується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при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приготуванні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безалкогольних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напоїв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onsolas" pitchFamily="49" charset="0"/>
            </a:endParaRPr>
          </a:p>
          <a:p>
            <a:pPr indent="0">
              <a:buNone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Плоди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багатьох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видів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шипшини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містять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велику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кількість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вітаміну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С,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що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робить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їх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цінними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для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медицини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та здорового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харчування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68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Медичне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091915"/>
            <a:ext cx="6832848" cy="4680520"/>
          </a:xfrm>
        </p:spPr>
        <p:txBody>
          <a:bodyPr>
            <a:normAutofit lnSpcReduction="10000"/>
          </a:bodyPr>
          <a:lstStyle/>
          <a:p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Масляний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екстракт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масло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шипшини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зовнішньо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трофічних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виразках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деяких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захворюваннях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слизових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оболонок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народній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застосовують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чай з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плодів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шипшини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напар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водний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настій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спиртову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настойку при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скарлатині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тифі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туберкульозі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запаленні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нирок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хворобах кишечника,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печінки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шлунка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5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4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400800" cy="685800"/>
          </a:xfrm>
        </p:spPr>
        <p:txBody>
          <a:bodyPr>
            <a:normAutofit/>
          </a:bodyPr>
          <a:lstStyle/>
          <a:p>
            <a:r>
              <a:rPr lang="uk-U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6005264" cy="3530700"/>
          </a:xfrm>
        </p:spPr>
        <p:txBody>
          <a:bodyPr>
            <a:normAutofit/>
          </a:bodyPr>
          <a:lstStyle/>
          <a:p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Квітучий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шипшина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зображений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канадської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провінції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Альберта. </a:t>
            </a:r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китайська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символом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Пекіна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тилізоване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шипшини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використовувалося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середньовічної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геральдиці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іноді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використовується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даний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з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цією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метою.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4396182" cy="2746075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6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270</Words>
  <Application>Microsoft Office PowerPoint</Application>
  <PresentationFormat>Экран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Шипшина</vt:lpstr>
      <vt:lpstr>Шипшина</vt:lpstr>
      <vt:lpstr>Опис</vt:lpstr>
      <vt:lpstr>Різновиди шипшини</vt:lpstr>
      <vt:lpstr>Харчове застосування  </vt:lpstr>
      <vt:lpstr>Медичне застосування  </vt:lpstr>
      <vt:lpstr>Цікаво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Дієприслівниковий зворот</dc:title>
  <dc:creator>Bravo</dc:creator>
  <cp:lastModifiedBy>Bravo</cp:lastModifiedBy>
  <cp:revision>25</cp:revision>
  <dcterms:created xsi:type="dcterms:W3CDTF">2014-02-11T13:38:29Z</dcterms:created>
  <dcterms:modified xsi:type="dcterms:W3CDTF">2014-02-20T16:35:23Z</dcterms:modified>
</cp:coreProperties>
</file>