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4" r:id="rId10"/>
    <p:sldId id="265" r:id="rId11"/>
    <p:sldId id="263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772400" cy="3384376"/>
          </a:xfrm>
        </p:spPr>
        <p:txBody>
          <a:bodyPr/>
          <a:lstStyle/>
          <a:p>
            <a:pPr algn="ctr"/>
            <a:r>
              <a:rPr lang="uk-UA" sz="5400" dirty="0" smtClean="0"/>
              <a:t>Наркотики </a:t>
            </a:r>
            <a:br>
              <a:rPr lang="uk-UA" sz="5400" dirty="0" smtClean="0"/>
            </a:br>
            <a:r>
              <a:rPr lang="uk-UA" sz="5400" dirty="0" smtClean="0"/>
              <a:t>та </a:t>
            </a:r>
            <a:br>
              <a:rPr lang="uk-UA" sz="5400" dirty="0" smtClean="0"/>
            </a:br>
            <a:r>
              <a:rPr lang="uk-UA" sz="5400" dirty="0" smtClean="0"/>
              <a:t>наркоманія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2515"/>
            <a:ext cx="7384387" cy="49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Лікування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 err="1"/>
              <a:t>спеціалізованих</a:t>
            </a:r>
            <a:r>
              <a:rPr lang="ru-RU" sz="2800" dirty="0"/>
              <a:t> </a:t>
            </a:r>
            <a:r>
              <a:rPr lang="ru-RU" sz="2800" dirty="0" err="1"/>
              <a:t>клініках</a:t>
            </a:r>
            <a:r>
              <a:rPr lang="ru-RU" sz="2800" dirty="0"/>
              <a:t> </a:t>
            </a:r>
            <a:r>
              <a:rPr lang="ru-RU" sz="2800" dirty="0" smtClean="0"/>
              <a:t>(методики </a:t>
            </a:r>
            <a:r>
              <a:rPr lang="ru-RU" sz="2800" dirty="0" err="1"/>
              <a:t>дійові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при </a:t>
            </a:r>
            <a:r>
              <a:rPr lang="ru-RU" sz="2800" dirty="0" err="1"/>
              <a:t>активній</a:t>
            </a:r>
            <a:r>
              <a:rPr lang="ru-RU" sz="2800" dirty="0"/>
              <a:t> </a:t>
            </a:r>
            <a:r>
              <a:rPr lang="ru-RU" sz="2800" dirty="0" err="1"/>
              <a:t>позиції</a:t>
            </a:r>
            <a:r>
              <a:rPr lang="ru-RU" sz="2800" dirty="0"/>
              <a:t> самого </a:t>
            </a:r>
            <a:r>
              <a:rPr lang="ru-RU" sz="2800" dirty="0" smtClean="0"/>
              <a:t>хворого). </a:t>
            </a:r>
            <a:r>
              <a:rPr lang="ru-RU" sz="2800" dirty="0"/>
              <a:t>Але й у таких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одужання</a:t>
            </a:r>
            <a:r>
              <a:rPr lang="ru-RU" sz="2800" dirty="0"/>
              <a:t> </a:t>
            </a:r>
            <a:r>
              <a:rPr lang="ru-RU" sz="2800" dirty="0" err="1"/>
              <a:t>частими</a:t>
            </a:r>
            <a:r>
              <a:rPr lang="ru-RU" sz="2800" dirty="0"/>
              <a:t> є </a:t>
            </a:r>
            <a:r>
              <a:rPr lang="ru-RU" sz="2800" dirty="0" err="1"/>
              <a:t>рецидиви</a:t>
            </a:r>
            <a:r>
              <a:rPr lang="ru-RU" sz="2800" dirty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080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481342"/>
            <a:ext cx="5619181" cy="42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Лікування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/>
              <a:t>християнські</a:t>
            </a:r>
            <a:r>
              <a:rPr lang="ru-RU" sz="2800" dirty="0" smtClean="0"/>
              <a:t> </a:t>
            </a:r>
            <a:r>
              <a:rPr lang="ru-RU" sz="2800" dirty="0" err="1"/>
              <a:t>реабілітаційні</a:t>
            </a:r>
            <a:r>
              <a:rPr lang="ru-RU" sz="2800" dirty="0"/>
              <a:t> </a:t>
            </a:r>
            <a:r>
              <a:rPr lang="ru-RU" sz="2800" dirty="0" err="1"/>
              <a:t>центри</a:t>
            </a:r>
            <a:r>
              <a:rPr lang="ru-RU" sz="2800" dirty="0" smtClean="0"/>
              <a:t>. </a:t>
            </a:r>
            <a:r>
              <a:rPr lang="ru-RU" sz="2800" dirty="0"/>
              <a:t>Вони </a:t>
            </a:r>
            <a:r>
              <a:rPr lang="ru-RU" sz="2800" dirty="0" err="1"/>
              <a:t>також</a:t>
            </a:r>
            <a:r>
              <a:rPr lang="ru-RU" sz="2800" dirty="0"/>
              <a:t> не </a:t>
            </a:r>
            <a:r>
              <a:rPr lang="ru-RU" sz="2800" dirty="0" err="1"/>
              <a:t>дають</a:t>
            </a:r>
            <a:r>
              <a:rPr lang="ru-RU" sz="2800" dirty="0"/>
              <a:t> </a:t>
            </a:r>
            <a:r>
              <a:rPr lang="ru-RU" sz="2800" dirty="0" err="1"/>
              <a:t>гарантії</a:t>
            </a:r>
            <a:r>
              <a:rPr lang="ru-RU" sz="2800" dirty="0"/>
              <a:t> </a:t>
            </a:r>
            <a:r>
              <a:rPr lang="ru-RU" sz="2800" dirty="0" err="1"/>
              <a:t>позбавлення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наркотичної</a:t>
            </a:r>
            <a:r>
              <a:rPr lang="ru-RU" sz="2800" dirty="0"/>
              <a:t> </a:t>
            </a:r>
            <a:r>
              <a:rPr lang="ru-RU" sz="2800" dirty="0" err="1"/>
              <a:t>залежності</a:t>
            </a:r>
            <a:r>
              <a:rPr lang="ru-RU" sz="2800" dirty="0"/>
              <a:t>, але </a:t>
            </a:r>
            <a:r>
              <a:rPr lang="ru-RU" sz="2800" dirty="0" err="1"/>
              <a:t>зафіксовано</a:t>
            </a:r>
            <a:r>
              <a:rPr lang="ru-RU" sz="2800" dirty="0"/>
              <a:t> </a:t>
            </a:r>
            <a:r>
              <a:rPr lang="ru-RU" sz="2800" dirty="0" err="1"/>
              <a:t>випадки</a:t>
            </a:r>
            <a:r>
              <a:rPr lang="ru-RU" sz="2800" dirty="0"/>
              <a:t> </a:t>
            </a:r>
            <a:r>
              <a:rPr lang="ru-RU" sz="2800" dirty="0" err="1"/>
              <a:t>звільнення</a:t>
            </a:r>
            <a:r>
              <a:rPr lang="ru-RU" sz="2800" dirty="0"/>
              <a:t>, коли </a:t>
            </a:r>
            <a:r>
              <a:rPr lang="ru-RU" sz="2800" dirty="0" err="1"/>
              <a:t>попереднє</a:t>
            </a:r>
            <a:r>
              <a:rPr lang="ru-RU" sz="2800" dirty="0"/>
              <a:t> </a:t>
            </a:r>
            <a:r>
              <a:rPr lang="ru-RU" sz="2800" dirty="0" err="1"/>
              <a:t>медичне</a:t>
            </a:r>
            <a:r>
              <a:rPr lang="ru-RU" sz="2800" dirty="0"/>
              <a:t> </a:t>
            </a:r>
            <a:r>
              <a:rPr lang="ru-RU" sz="2800" dirty="0" err="1"/>
              <a:t>лікування</a:t>
            </a:r>
            <a:r>
              <a:rPr lang="ru-RU" sz="2800" dirty="0"/>
              <a:t> не дало </a:t>
            </a:r>
            <a:r>
              <a:rPr lang="ru-RU" sz="2800" dirty="0" err="1" smtClean="0"/>
              <a:t>результатів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Таких </a:t>
            </a:r>
            <a:r>
              <a:rPr lang="ru-RU" sz="2800" dirty="0" err="1"/>
              <a:t>центрів</a:t>
            </a:r>
            <a:r>
              <a:rPr lang="ru-RU" sz="2800" dirty="0"/>
              <a:t> на </a:t>
            </a:r>
            <a:endParaRPr lang="ru-RU" sz="2800" dirty="0" smtClean="0"/>
          </a:p>
          <a:p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є </a:t>
            </a:r>
            <a:r>
              <a:rPr lang="ru-RU" sz="2800" dirty="0" err="1"/>
              <a:t>сотні</a:t>
            </a:r>
            <a:r>
              <a:rPr lang="ru-RU" sz="2800" dirty="0"/>
              <a:t>. </a:t>
            </a:r>
            <a:r>
              <a:rPr lang="ru-RU" sz="2800" dirty="0" err="1"/>
              <a:t>Хворі</a:t>
            </a:r>
            <a:r>
              <a:rPr lang="ru-RU" sz="2800" dirty="0"/>
              <a:t> у таких </a:t>
            </a:r>
            <a:endParaRPr lang="ru-RU" sz="2800" dirty="0" smtClean="0"/>
          </a:p>
          <a:p>
            <a:r>
              <a:rPr lang="ru-RU" sz="2800" dirty="0" smtClean="0"/>
              <a:t>центрах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певний</a:t>
            </a:r>
            <a:r>
              <a:rPr lang="ru-RU" sz="2800" dirty="0" smtClean="0"/>
              <a:t> </a:t>
            </a:r>
            <a:r>
              <a:rPr lang="ru-RU" sz="2800" dirty="0" err="1"/>
              <a:t>розпорядок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/>
              <a:t>д</a:t>
            </a:r>
            <a:r>
              <a:rPr lang="ru-RU" sz="2800" dirty="0" smtClean="0"/>
              <a:t>ня.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52098"/>
            <a:ext cx="2336405" cy="300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/>
              <a:t>2010 р. МВС </a:t>
            </a:r>
            <a:r>
              <a:rPr lang="ru-RU" sz="2800" dirty="0" err="1"/>
              <a:t>констатувало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семи тяжких </a:t>
            </a:r>
            <a:r>
              <a:rPr lang="ru-RU" sz="2800" dirty="0" err="1"/>
              <a:t>злочинів</a:t>
            </a:r>
            <a:r>
              <a:rPr lang="ru-RU" sz="2800" dirty="0"/>
              <a:t> вчинено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обігу</a:t>
            </a:r>
            <a:r>
              <a:rPr lang="ru-RU" sz="2800" dirty="0"/>
              <a:t> </a:t>
            </a:r>
            <a:r>
              <a:rPr lang="ru-RU" sz="2800" dirty="0" err="1"/>
              <a:t>наркотиків</a:t>
            </a:r>
            <a:r>
              <a:rPr lang="ru-RU" sz="2800" dirty="0"/>
              <a:t>.</a:t>
            </a:r>
          </a:p>
          <a:p>
            <a:r>
              <a:rPr lang="ru-RU" sz="2800" dirty="0"/>
              <a:t>Того ж року </a:t>
            </a:r>
            <a:r>
              <a:rPr lang="ru-RU" sz="2800" dirty="0" err="1"/>
              <a:t>Міністерство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здоров`я</a:t>
            </a:r>
            <a:r>
              <a:rPr lang="ru-RU" sz="2800" dirty="0"/>
              <a:t> подало, </a:t>
            </a:r>
            <a:r>
              <a:rPr lang="ru-RU" sz="2800" dirty="0" err="1"/>
              <a:t>що</a:t>
            </a:r>
            <a:r>
              <a:rPr lang="ru-RU" sz="2800" dirty="0"/>
              <a:t> «</a:t>
            </a:r>
            <a:r>
              <a:rPr lang="ru-RU" sz="2800" dirty="0" err="1"/>
              <a:t>від</a:t>
            </a:r>
            <a:r>
              <a:rPr lang="ru-RU" sz="2800" dirty="0"/>
              <a:t> 8% до 26% </a:t>
            </a:r>
            <a:r>
              <a:rPr lang="ru-RU" sz="2800" dirty="0" err="1"/>
              <a:t>школярів</a:t>
            </a:r>
            <a:r>
              <a:rPr lang="ru-RU" sz="2800" dirty="0"/>
              <a:t> у </a:t>
            </a:r>
            <a:r>
              <a:rPr lang="ru-RU" sz="2800" dirty="0" err="1"/>
              <a:t>віці</a:t>
            </a:r>
            <a:r>
              <a:rPr lang="ru-RU" sz="2800" dirty="0"/>
              <a:t> 13-16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пробували</a:t>
            </a:r>
            <a:r>
              <a:rPr lang="ru-RU" sz="2800" dirty="0"/>
              <a:t> наркотики </a:t>
            </a:r>
            <a:r>
              <a:rPr lang="ru-RU" sz="2800" dirty="0" err="1"/>
              <a:t>хоча</a:t>
            </a:r>
            <a:r>
              <a:rPr lang="ru-RU" sz="2800" dirty="0"/>
              <a:t> б один раз». </a:t>
            </a:r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наркозалежність</a:t>
            </a:r>
            <a:r>
              <a:rPr lang="ru-RU" sz="2800" dirty="0"/>
              <a:t> </a:t>
            </a:r>
            <a:r>
              <a:rPr lang="ru-RU" sz="2800" dirty="0" err="1"/>
              <a:t>помолодшала</a:t>
            </a:r>
            <a:r>
              <a:rPr lang="ru-RU" sz="2800" dirty="0"/>
              <a:t> до 10-11-ти </a:t>
            </a:r>
            <a:r>
              <a:rPr lang="ru-RU" sz="2800" dirty="0" err="1"/>
              <a:t>років</a:t>
            </a:r>
            <a:r>
              <a:rPr lang="ru-RU" sz="2800" dirty="0"/>
              <a:t>. </a:t>
            </a:r>
            <a:r>
              <a:rPr lang="ru-RU" sz="2800" dirty="0" err="1"/>
              <a:t>Останніми</a:t>
            </a:r>
            <a:r>
              <a:rPr lang="ru-RU" sz="2800" dirty="0"/>
              <a:t> роками </a:t>
            </a:r>
            <a:r>
              <a:rPr lang="ru-RU" sz="2800" dirty="0" err="1"/>
              <a:t>Україна</a:t>
            </a:r>
            <a:r>
              <a:rPr lang="ru-RU" sz="2800" dirty="0"/>
              <a:t> </a:t>
            </a:r>
            <a:r>
              <a:rPr lang="ru-RU" sz="2800" dirty="0" err="1"/>
              <a:t>послідовно</a:t>
            </a:r>
            <a:r>
              <a:rPr lang="ru-RU" sz="2800" dirty="0"/>
              <a:t> </a:t>
            </a:r>
            <a:r>
              <a:rPr lang="ru-RU" sz="2800" dirty="0" err="1"/>
              <a:t>прямує</a:t>
            </a:r>
            <a:r>
              <a:rPr lang="ru-RU" sz="2800" dirty="0"/>
              <a:t> до </a:t>
            </a:r>
            <a:r>
              <a:rPr lang="ru-RU" sz="2800" dirty="0" err="1"/>
              <a:t>національної</a:t>
            </a:r>
            <a:r>
              <a:rPr lang="ru-RU" sz="2800" dirty="0"/>
              <a:t> </a:t>
            </a:r>
            <a:r>
              <a:rPr lang="ru-RU" sz="2800" dirty="0" err="1"/>
              <a:t>катастрофи</a:t>
            </a:r>
            <a:r>
              <a:rPr lang="ru-RU" sz="2800" dirty="0"/>
              <a:t>: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наркозалежних</a:t>
            </a:r>
            <a:r>
              <a:rPr lang="ru-RU" sz="2800" dirty="0"/>
              <a:t> </a:t>
            </a:r>
            <a:r>
              <a:rPr lang="ru-RU" sz="2800" dirty="0" err="1"/>
              <a:t>зростає</a:t>
            </a:r>
            <a:r>
              <a:rPr lang="ru-RU" sz="2800" dirty="0"/>
              <a:t> в </a:t>
            </a:r>
            <a:r>
              <a:rPr lang="ru-RU" sz="2800" dirty="0" err="1"/>
              <a:t>геометричній</a:t>
            </a:r>
            <a:r>
              <a:rPr lang="ru-RU" sz="2800" dirty="0"/>
              <a:t> </a:t>
            </a:r>
            <a:r>
              <a:rPr lang="ru-RU" sz="2800" dirty="0" err="1"/>
              <a:t>прогресії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6357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err="1" smtClean="0"/>
              <a:t>Женчук</a:t>
            </a:r>
            <a:r>
              <a:rPr lang="uk-UA" dirty="0" smtClean="0"/>
              <a:t> </a:t>
            </a:r>
            <a:r>
              <a:rPr lang="uk-UA" dirty="0" err="1" smtClean="0"/>
              <a:t>ірина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2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Наркоманія</a:t>
            </a:r>
            <a:r>
              <a:rPr lang="ru-RU" sz="2800" dirty="0" smtClean="0"/>
              <a:t> — </a:t>
            </a:r>
            <a:r>
              <a:rPr lang="ru-RU" sz="2800" dirty="0" err="1"/>
              <a:t>група</a:t>
            </a:r>
            <a:r>
              <a:rPr lang="ru-RU" sz="2800" dirty="0"/>
              <a:t> хвороб,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систематичного, у </a:t>
            </a:r>
            <a:r>
              <a:rPr lang="ru-RU" sz="2800" dirty="0" err="1"/>
              <a:t>наростаючій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вживання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включені</a:t>
            </a:r>
            <a:r>
              <a:rPr lang="ru-RU" sz="2800" dirty="0"/>
              <a:t> до </a:t>
            </a:r>
            <a:r>
              <a:rPr lang="ru-RU" sz="2800" dirty="0" err="1"/>
              <a:t>затвердженого</a:t>
            </a:r>
            <a:r>
              <a:rPr lang="ru-RU" sz="2800" dirty="0"/>
              <a:t> на </a:t>
            </a:r>
            <a:r>
              <a:rPr lang="ru-RU" sz="2800" dirty="0" err="1"/>
              <a:t>офіційному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списку </a:t>
            </a:r>
            <a:r>
              <a:rPr lang="ru-RU" sz="2800" dirty="0" err="1" smtClean="0"/>
              <a:t>наркотиків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92688" cy="46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075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52" y="1203630"/>
            <a:ext cx="8868473" cy="54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58" y="3301"/>
            <a:ext cx="9389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Проявами</a:t>
            </a:r>
            <a:r>
              <a:rPr lang="ru-RU" sz="2400" dirty="0"/>
              <a:t> </a:t>
            </a:r>
            <a:r>
              <a:rPr lang="ru-RU" sz="2400" dirty="0" err="1"/>
              <a:t>наркоманії</a:t>
            </a:r>
            <a:r>
              <a:rPr lang="ru-RU" sz="2400" dirty="0"/>
              <a:t> є </a:t>
            </a:r>
            <a:r>
              <a:rPr lang="ru-RU" sz="2400" b="1" dirty="0" err="1"/>
              <a:t>психічна</a:t>
            </a:r>
            <a:r>
              <a:rPr lang="ru-RU" sz="2400" b="1" dirty="0"/>
              <a:t> і </a:t>
            </a:r>
            <a:r>
              <a:rPr lang="ru-RU" sz="2400" b="1" dirty="0" err="1"/>
              <a:t>фізична</a:t>
            </a:r>
            <a:r>
              <a:rPr lang="ru-RU" sz="2400" b="1" dirty="0"/>
              <a:t> </a:t>
            </a:r>
            <a:r>
              <a:rPr lang="ru-RU" sz="2400" b="1" dirty="0" err="1"/>
              <a:t>залежність</a:t>
            </a:r>
            <a:r>
              <a:rPr lang="ru-RU" sz="2400" b="1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b="1" dirty="0" err="1"/>
              <a:t>абстиненції</a:t>
            </a:r>
            <a:r>
              <a:rPr lang="ru-RU" sz="2400" b="1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/>
              <a:t>прийому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309111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434"/>
            <a:ext cx="5544616" cy="54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9217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Випадки</a:t>
            </a:r>
            <a:r>
              <a:rPr lang="ru-RU" sz="2800" dirty="0"/>
              <a:t> </a:t>
            </a:r>
            <a:r>
              <a:rPr lang="ru-RU" sz="2800" dirty="0" err="1"/>
              <a:t>епізодичного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помірного</a:t>
            </a:r>
            <a:r>
              <a:rPr lang="ru-RU" sz="2800" dirty="0"/>
              <a:t> </a:t>
            </a:r>
            <a:r>
              <a:rPr lang="ru-RU" sz="2800" dirty="0" err="1"/>
              <a:t>вживання</a:t>
            </a:r>
            <a:r>
              <a:rPr lang="ru-RU" sz="2800" dirty="0"/>
              <a:t> ряду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наркотичної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/>
              <a:t>стимулюючої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без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залежності</a:t>
            </a:r>
            <a:r>
              <a:rPr lang="ru-RU" sz="2800" dirty="0" smtClean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них </a:t>
            </a:r>
            <a:endParaRPr lang="ru-RU" sz="2800" dirty="0" smtClean="0"/>
          </a:p>
          <a:p>
            <a:r>
              <a:rPr lang="ru-RU" sz="2800" dirty="0" err="1" smtClean="0"/>
              <a:t>носять</a:t>
            </a:r>
            <a:r>
              <a:rPr lang="ru-RU" sz="2800" dirty="0" smtClean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b="1" dirty="0"/>
              <a:t>наркотизму</a:t>
            </a:r>
            <a:r>
              <a:rPr lang="ru-RU" sz="2800" dirty="0"/>
              <a:t>», </a:t>
            </a:r>
            <a:endParaRPr lang="ru-RU" sz="2800" dirty="0" smtClean="0"/>
          </a:p>
          <a:p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</a:t>
            </a:r>
            <a:r>
              <a:rPr lang="ru-RU" sz="2800" b="1" dirty="0" err="1"/>
              <a:t>періодичної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наркотизації</a:t>
            </a:r>
            <a:r>
              <a:rPr lang="ru-RU" sz="28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16268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473" y="1412776"/>
            <a:ext cx="4795015" cy="50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8203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Наркозалежність</a:t>
            </a:r>
            <a:r>
              <a:rPr lang="ru-RU" sz="2800" dirty="0"/>
              <a:t> — </a:t>
            </a:r>
            <a:r>
              <a:rPr lang="ru-RU" sz="2800" dirty="0" err="1"/>
              <a:t>непереборний</a:t>
            </a:r>
            <a:r>
              <a:rPr lang="ru-RU" sz="2800" dirty="0"/>
              <a:t> потяг </a:t>
            </a:r>
            <a:r>
              <a:rPr lang="ru-RU" sz="2800" dirty="0" err="1"/>
              <a:t>пов'язаний</a:t>
            </a:r>
            <a:r>
              <a:rPr lang="ru-RU" sz="2800" dirty="0"/>
              <a:t> з </a:t>
            </a:r>
            <a:r>
              <a:rPr lang="ru-RU" sz="2800" dirty="0" err="1" smtClean="0"/>
              <a:t>психічною</a:t>
            </a:r>
            <a:r>
              <a:rPr lang="ru-RU" sz="2800" dirty="0" smtClean="0"/>
              <a:t>, </a:t>
            </a:r>
            <a:r>
              <a:rPr lang="ru-RU" sz="2800" dirty="0"/>
              <a:t>а </a:t>
            </a:r>
            <a:r>
              <a:rPr lang="ru-RU" sz="2800" dirty="0" err="1"/>
              <a:t>інколи</a:t>
            </a:r>
            <a:r>
              <a:rPr lang="ru-RU" sz="2800" dirty="0"/>
              <a:t> </a:t>
            </a:r>
            <a:r>
              <a:rPr lang="ru-RU" sz="2800" dirty="0" err="1" smtClean="0"/>
              <a:t>фізичною</a:t>
            </a:r>
            <a:r>
              <a:rPr lang="ru-RU" sz="2800" dirty="0" smtClean="0"/>
              <a:t> </a:t>
            </a:r>
            <a:r>
              <a:rPr lang="ru-RU" sz="2800" dirty="0" err="1"/>
              <a:t>залежністю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 smtClean="0"/>
              <a:t>наркотиків</a:t>
            </a:r>
            <a:r>
              <a:rPr lang="ru-RU" sz="2800" dirty="0" smtClean="0"/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прихильність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—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прийом</a:t>
            </a:r>
            <a:r>
              <a:rPr lang="ru-RU" sz="2800" dirty="0"/>
              <a:t> наркотику для </a:t>
            </a:r>
            <a:endParaRPr lang="ru-RU" sz="2800" dirty="0" smtClean="0"/>
          </a:p>
          <a:p>
            <a:r>
              <a:rPr lang="ru-RU" sz="2800" dirty="0" err="1" smtClean="0"/>
              <a:t>досягнення</a:t>
            </a:r>
            <a:r>
              <a:rPr lang="ru-RU" sz="2800" dirty="0" smtClean="0"/>
              <a:t> </a:t>
            </a:r>
            <a:r>
              <a:rPr lang="ru-RU" sz="2800" dirty="0" err="1"/>
              <a:t>приємного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ефекту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ейфорія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відчуття</a:t>
            </a:r>
            <a:r>
              <a:rPr lang="ru-RU" sz="2800" dirty="0" smtClean="0"/>
              <a:t> </a:t>
            </a:r>
            <a:r>
              <a:rPr lang="ru-RU" sz="2800" dirty="0" err="1"/>
              <a:t>бадьорості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підвищений</a:t>
            </a:r>
            <a:r>
              <a:rPr lang="ru-RU" sz="2800" dirty="0" smtClean="0"/>
              <a:t> </a:t>
            </a:r>
            <a:r>
              <a:rPr lang="ru-RU" sz="2800" dirty="0" err="1"/>
              <a:t>настрій</a:t>
            </a:r>
            <a:r>
              <a:rPr lang="ru-RU" sz="2800" dirty="0"/>
              <a:t>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прихильність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— </a:t>
            </a:r>
            <a:endParaRPr lang="ru-RU" sz="2800" dirty="0" smtClean="0"/>
          </a:p>
          <a:p>
            <a:r>
              <a:rPr lang="ru-RU" sz="2800" dirty="0" err="1" smtClean="0"/>
              <a:t>прийом</a:t>
            </a:r>
            <a:r>
              <a:rPr lang="ru-RU" sz="2800" dirty="0" smtClean="0"/>
              <a:t> </a:t>
            </a:r>
            <a:r>
              <a:rPr lang="ru-RU" sz="2800" dirty="0"/>
              <a:t>наркотику для </a:t>
            </a:r>
            <a:endParaRPr lang="ru-RU" sz="2800" dirty="0" smtClean="0"/>
          </a:p>
          <a:p>
            <a:r>
              <a:rPr lang="ru-RU" sz="2800" dirty="0" smtClean="0"/>
              <a:t>того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позбутися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поганого </a:t>
            </a:r>
            <a:r>
              <a:rPr lang="ru-RU" sz="2800" dirty="0" err="1"/>
              <a:t>самопочуття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395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772550" cy="41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78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Причини </a:t>
            </a:r>
            <a:r>
              <a:rPr lang="ru-RU" sz="2800" b="1" dirty="0" err="1" smtClean="0"/>
              <a:t>виникнення</a:t>
            </a:r>
            <a:r>
              <a:rPr lang="ru-RU" sz="2800" b="1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err="1"/>
              <a:t>о</a:t>
            </a:r>
            <a:r>
              <a:rPr lang="ru-RU" sz="2800" dirty="0" err="1" smtClean="0"/>
              <a:t>собливос</a:t>
            </a:r>
            <a:r>
              <a:rPr lang="uk-UA" sz="2800" dirty="0" smtClean="0"/>
              <a:t>ті характеру</a:t>
            </a:r>
            <a:endParaRPr lang="ru-RU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err="1" smtClean="0"/>
              <a:t>психічні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фізичні</a:t>
            </a:r>
            <a:r>
              <a:rPr lang="ru-RU" sz="2800" dirty="0"/>
              <a:t> </a:t>
            </a:r>
            <a:r>
              <a:rPr lang="ru-RU" sz="2800" dirty="0" err="1" smtClean="0"/>
              <a:t>розлади</a:t>
            </a:r>
            <a:endParaRPr lang="ru-RU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err="1" smtClean="0"/>
              <a:t>соціальних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чинників</a:t>
            </a:r>
            <a:endParaRPr lang="ru-RU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err="1" smtClean="0"/>
              <a:t>медичних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цілях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428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116632"/>
            <a:ext cx="8922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Боротьба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 </a:t>
            </a:r>
            <a:r>
              <a:rPr lang="ru-RU" sz="2800" dirty="0" err="1"/>
              <a:t>законодавчому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: практично в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країнах</a:t>
            </a:r>
            <a:r>
              <a:rPr lang="ru-RU" sz="2800" dirty="0"/>
              <a:t> </a:t>
            </a:r>
            <a:r>
              <a:rPr lang="ru-RU" sz="2800" dirty="0" err="1"/>
              <a:t>передбачені</a:t>
            </a:r>
            <a:r>
              <a:rPr lang="ru-RU" sz="2800" dirty="0"/>
              <a:t> </a:t>
            </a:r>
            <a:r>
              <a:rPr lang="ru-RU" sz="2800" dirty="0" err="1"/>
              <a:t>жорсткі</a:t>
            </a:r>
            <a:r>
              <a:rPr lang="ru-RU" sz="2800" dirty="0"/>
              <a:t> </a:t>
            </a:r>
            <a:r>
              <a:rPr lang="ru-RU" sz="2800" dirty="0" err="1"/>
              <a:t>кримінальні</a:t>
            </a:r>
            <a:r>
              <a:rPr lang="ru-RU" sz="2800" dirty="0"/>
              <a:t> </a:t>
            </a:r>
            <a:r>
              <a:rPr lang="ru-RU" sz="2800" dirty="0" err="1"/>
              <a:t>санкції</a:t>
            </a:r>
            <a:r>
              <a:rPr lang="ru-RU" sz="2800" dirty="0"/>
              <a:t> за </a:t>
            </a:r>
            <a:r>
              <a:rPr lang="ru-RU" sz="2800" dirty="0" err="1"/>
              <a:t>виробництво</a:t>
            </a:r>
            <a:r>
              <a:rPr lang="ru-RU" sz="2800" dirty="0"/>
              <a:t> і </a:t>
            </a:r>
            <a:r>
              <a:rPr lang="ru-RU" sz="2800" dirty="0" err="1"/>
              <a:t>розповсюдження</a:t>
            </a:r>
            <a:r>
              <a:rPr lang="ru-RU" sz="2800" dirty="0"/>
              <a:t> </a:t>
            </a:r>
            <a:r>
              <a:rPr lang="ru-RU" sz="2800" dirty="0" err="1"/>
              <a:t>наркотичних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. Тим часом, </a:t>
            </a:r>
            <a:r>
              <a:rPr lang="ru-RU" sz="2800" dirty="0" err="1"/>
              <a:t>силові</a:t>
            </a:r>
            <a:r>
              <a:rPr lang="ru-RU" sz="2800" dirty="0"/>
              <a:t> заходи не </a:t>
            </a:r>
            <a:r>
              <a:rPr lang="ru-RU" sz="2800" dirty="0" err="1"/>
              <a:t>усувають</a:t>
            </a:r>
            <a:r>
              <a:rPr lang="ru-RU" sz="2800" dirty="0"/>
              <a:t> причин </a:t>
            </a:r>
            <a:r>
              <a:rPr lang="ru-RU" sz="2800" dirty="0" err="1"/>
              <a:t>наркоманії</a:t>
            </a:r>
            <a:r>
              <a:rPr lang="ru-RU" sz="2800" dirty="0"/>
              <a:t>. </a:t>
            </a:r>
            <a:endParaRPr lang="ru-RU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42100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094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116632"/>
            <a:ext cx="8922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Боротьба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пропаганда </a:t>
            </a:r>
            <a:r>
              <a:rPr lang="ru-RU" sz="2800" dirty="0"/>
              <a:t>здорового стилю </a:t>
            </a:r>
            <a:r>
              <a:rPr lang="ru-RU" sz="2800" dirty="0" err="1"/>
              <a:t>життя</a:t>
            </a:r>
            <a:r>
              <a:rPr lang="ru-RU" sz="2800" dirty="0"/>
              <a:t>, </a:t>
            </a:r>
            <a:r>
              <a:rPr lang="ru-RU" sz="2800" dirty="0" err="1"/>
              <a:t>життя</a:t>
            </a:r>
            <a:r>
              <a:rPr lang="ru-RU" sz="2800" dirty="0"/>
              <a:t> без </a:t>
            </a:r>
            <a:r>
              <a:rPr lang="ru-RU" sz="2800" dirty="0" err="1"/>
              <a:t>наркотиків</a:t>
            </a:r>
            <a:r>
              <a:rPr lang="ru-RU" sz="28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622" y="1700807"/>
            <a:ext cx="7272808" cy="48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818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116632"/>
            <a:ext cx="8922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Боротьба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/>
              <a:t>забезпечити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суспільстві</a:t>
            </a:r>
            <a:r>
              <a:rPr lang="ru-RU" sz="2800" dirty="0"/>
              <a:t>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сприяли</a:t>
            </a:r>
            <a:r>
              <a:rPr lang="ru-RU" sz="2800" dirty="0"/>
              <a:t> б </a:t>
            </a:r>
            <a:r>
              <a:rPr lang="ru-RU" sz="2800" dirty="0" err="1"/>
              <a:t>зловживанню</a:t>
            </a:r>
            <a:r>
              <a:rPr lang="ru-RU" sz="2800" dirty="0"/>
              <a:t> наркотиками. </a:t>
            </a:r>
            <a:endParaRPr lang="ru-RU" sz="2800" dirty="0" smtClean="0"/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7480"/>
            <a:ext cx="6433687" cy="48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47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338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Наркотики  та  наркоманія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Підготувала Женчук ірина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Orion</dc:creator>
  <cp:lastModifiedBy>User</cp:lastModifiedBy>
  <cp:revision>7</cp:revision>
  <dcterms:created xsi:type="dcterms:W3CDTF">2013-12-04T13:03:34Z</dcterms:created>
  <dcterms:modified xsi:type="dcterms:W3CDTF">2014-04-27T21:17:00Z</dcterms:modified>
</cp:coreProperties>
</file>