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0066B-1C4F-4FBB-B589-95B366DE506B}" type="doc">
      <dgm:prSet loTypeId="urn:microsoft.com/office/officeart/2005/8/layout/equation2" loCatId="process" qsTypeId="urn:microsoft.com/office/officeart/2005/8/quickstyle/3d5" qsCatId="3D" csTypeId="urn:microsoft.com/office/officeart/2005/8/colors/colorful4" csCatId="colorful" phldr="1"/>
      <dgm:spPr/>
    </dgm:pt>
    <dgm:pt modelId="{948D981A-F007-4C3C-A0ED-001815ED4063}">
      <dgm:prSet phldrT="[Текст]"/>
      <dgm:spPr/>
      <dgm:t>
        <a:bodyPr/>
        <a:lstStyle/>
        <a:p>
          <a:r>
            <a:rPr lang="en-US" dirty="0" smtClean="0">
              <a:solidFill>
                <a:schemeClr val="tx1"/>
              </a:solidFill>
            </a:rPr>
            <a:t>Margaret Mayer, an art teacher</a:t>
          </a:r>
          <a:endParaRPr lang="uk-UA" dirty="0">
            <a:solidFill>
              <a:schemeClr val="tx1"/>
            </a:solidFill>
          </a:endParaRPr>
        </a:p>
      </dgm:t>
    </dgm:pt>
    <dgm:pt modelId="{F8B0BEB2-1806-4D3E-BCC7-A7272D25F222}" type="parTrans" cxnId="{AEE99FA7-273C-479B-A2EC-897DB165D02F}">
      <dgm:prSet/>
      <dgm:spPr/>
      <dgm:t>
        <a:bodyPr/>
        <a:lstStyle/>
        <a:p>
          <a:endParaRPr lang="uk-UA"/>
        </a:p>
      </dgm:t>
    </dgm:pt>
    <dgm:pt modelId="{79909731-FA73-494A-B5A7-F0B41D13C557}" type="sibTrans" cxnId="{AEE99FA7-273C-479B-A2EC-897DB165D02F}">
      <dgm:prSet/>
      <dgm:spPr/>
      <dgm:t>
        <a:bodyPr/>
        <a:lstStyle/>
        <a:p>
          <a:endParaRPr lang="uk-UA"/>
        </a:p>
      </dgm:t>
    </dgm:pt>
    <dgm:pt modelId="{33F0871B-93C5-48BB-B738-301029CEF010}">
      <dgm:prSet phldrT="[Текст]"/>
      <dgm:spPr/>
      <dgm:t>
        <a:bodyPr/>
        <a:lstStyle/>
        <a:p>
          <a:r>
            <a:rPr lang="en-US" dirty="0" smtClean="0">
              <a:solidFill>
                <a:schemeClr val="tx1"/>
              </a:solidFill>
            </a:rPr>
            <a:t>Michael Mayer, an engineer</a:t>
          </a:r>
          <a:endParaRPr lang="uk-UA" dirty="0">
            <a:solidFill>
              <a:schemeClr val="tx1"/>
            </a:solidFill>
          </a:endParaRPr>
        </a:p>
      </dgm:t>
    </dgm:pt>
    <dgm:pt modelId="{340078F2-EA50-46C9-A724-54188F602A1F}" type="parTrans" cxnId="{C3CD082C-8041-4E0D-A808-052E4E70D9A9}">
      <dgm:prSet/>
      <dgm:spPr/>
      <dgm:t>
        <a:bodyPr/>
        <a:lstStyle/>
        <a:p>
          <a:endParaRPr lang="uk-UA"/>
        </a:p>
      </dgm:t>
    </dgm:pt>
    <dgm:pt modelId="{FA783A8D-2FC0-4076-A003-4563AF435A6C}" type="sibTrans" cxnId="{C3CD082C-8041-4E0D-A808-052E4E70D9A9}">
      <dgm:prSet/>
      <dgm:spPr/>
      <dgm:t>
        <a:bodyPr/>
        <a:lstStyle/>
        <a:p>
          <a:endParaRPr lang="uk-UA"/>
        </a:p>
      </dgm:t>
    </dgm:pt>
    <dgm:pt modelId="{464A6397-6D8B-4C27-81BC-9E4EC7AA1C19}">
      <dgm:prSet phldrT="[Текст]"/>
      <dgm:spPr/>
      <dgm:t>
        <a:bodyPr/>
        <a:lstStyle/>
        <a:p>
          <a:r>
            <a:rPr lang="en-US" dirty="0" smtClean="0">
              <a:solidFill>
                <a:schemeClr val="tx1"/>
              </a:solidFill>
            </a:rPr>
            <a:t>Marissa</a:t>
          </a:r>
        </a:p>
        <a:p>
          <a:r>
            <a:rPr lang="en-US" dirty="0" smtClean="0">
              <a:solidFill>
                <a:schemeClr val="tx1"/>
              </a:solidFill>
            </a:rPr>
            <a:t>(May 30, 1975)</a:t>
          </a:r>
          <a:endParaRPr lang="uk-UA" dirty="0">
            <a:solidFill>
              <a:schemeClr val="tx1"/>
            </a:solidFill>
          </a:endParaRPr>
        </a:p>
      </dgm:t>
    </dgm:pt>
    <dgm:pt modelId="{279F7927-FBC1-4580-A36B-6E36DB681BE3}" type="parTrans" cxnId="{43E6578B-4E1C-4A67-8324-71592C29E5BF}">
      <dgm:prSet/>
      <dgm:spPr/>
      <dgm:t>
        <a:bodyPr/>
        <a:lstStyle/>
        <a:p>
          <a:endParaRPr lang="uk-UA"/>
        </a:p>
      </dgm:t>
    </dgm:pt>
    <dgm:pt modelId="{12F094CC-051B-4494-B968-3F9E0DEFC265}" type="sibTrans" cxnId="{43E6578B-4E1C-4A67-8324-71592C29E5BF}">
      <dgm:prSet/>
      <dgm:spPr/>
      <dgm:t>
        <a:bodyPr/>
        <a:lstStyle/>
        <a:p>
          <a:endParaRPr lang="uk-UA"/>
        </a:p>
      </dgm:t>
    </dgm:pt>
    <dgm:pt modelId="{91C47EE3-6082-40EF-8642-41628BFEA149}" type="pres">
      <dgm:prSet presAssocID="{5330066B-1C4F-4FBB-B589-95B366DE506B}" presName="Name0" presStyleCnt="0">
        <dgm:presLayoutVars>
          <dgm:dir/>
          <dgm:resizeHandles val="exact"/>
        </dgm:presLayoutVars>
      </dgm:prSet>
      <dgm:spPr/>
    </dgm:pt>
    <dgm:pt modelId="{B048C06E-04A3-401D-9772-BAFAEDE4C0F7}" type="pres">
      <dgm:prSet presAssocID="{5330066B-1C4F-4FBB-B589-95B366DE506B}" presName="vNodes" presStyleCnt="0"/>
      <dgm:spPr/>
    </dgm:pt>
    <dgm:pt modelId="{5FD14AEE-871A-4E55-A632-76B065E21AB8}" type="pres">
      <dgm:prSet presAssocID="{948D981A-F007-4C3C-A0ED-001815ED4063}" presName="node" presStyleLbl="node1" presStyleIdx="0" presStyleCnt="3" custScaleX="110129" custScaleY="112599">
        <dgm:presLayoutVars>
          <dgm:bulletEnabled val="1"/>
        </dgm:presLayoutVars>
      </dgm:prSet>
      <dgm:spPr/>
      <dgm:t>
        <a:bodyPr/>
        <a:lstStyle/>
        <a:p>
          <a:endParaRPr lang="uk-UA"/>
        </a:p>
      </dgm:t>
    </dgm:pt>
    <dgm:pt modelId="{0AE03528-5E14-4878-8B94-4A27EC9A8D95}" type="pres">
      <dgm:prSet presAssocID="{79909731-FA73-494A-B5A7-F0B41D13C557}" presName="spacerT" presStyleCnt="0"/>
      <dgm:spPr/>
    </dgm:pt>
    <dgm:pt modelId="{896F078A-4CC4-4667-BEE0-AAEC0C276046}" type="pres">
      <dgm:prSet presAssocID="{79909731-FA73-494A-B5A7-F0B41D13C557}" presName="sibTrans" presStyleLbl="sibTrans2D1" presStyleIdx="0" presStyleCnt="2"/>
      <dgm:spPr/>
    </dgm:pt>
    <dgm:pt modelId="{9A57C49D-C4F3-402D-99C5-6EDCBAF73124}" type="pres">
      <dgm:prSet presAssocID="{79909731-FA73-494A-B5A7-F0B41D13C557}" presName="spacerB" presStyleCnt="0"/>
      <dgm:spPr/>
    </dgm:pt>
    <dgm:pt modelId="{D6F2F2D3-30D3-46AC-A0F5-C4331B902FC4}" type="pres">
      <dgm:prSet presAssocID="{33F0871B-93C5-48BB-B738-301029CEF010}" presName="node" presStyleLbl="node1" presStyleIdx="1" presStyleCnt="3" custScaleX="123016" custScaleY="120805">
        <dgm:presLayoutVars>
          <dgm:bulletEnabled val="1"/>
        </dgm:presLayoutVars>
      </dgm:prSet>
      <dgm:spPr/>
      <dgm:t>
        <a:bodyPr/>
        <a:lstStyle/>
        <a:p>
          <a:endParaRPr lang="uk-UA"/>
        </a:p>
      </dgm:t>
    </dgm:pt>
    <dgm:pt modelId="{94A67DBD-7139-4E74-8BAC-0DA0D6CF94EE}" type="pres">
      <dgm:prSet presAssocID="{5330066B-1C4F-4FBB-B589-95B366DE506B}" presName="sibTransLast" presStyleLbl="sibTrans2D1" presStyleIdx="1" presStyleCnt="2" custLinFactNeighborX="9729" custLinFactNeighborY="-783"/>
      <dgm:spPr/>
    </dgm:pt>
    <dgm:pt modelId="{3F306EC7-D9DC-4BDD-933E-5D2BAD7F9E01}" type="pres">
      <dgm:prSet presAssocID="{5330066B-1C4F-4FBB-B589-95B366DE506B}" presName="connectorText" presStyleLbl="sibTrans2D1" presStyleIdx="1" presStyleCnt="2"/>
      <dgm:spPr/>
    </dgm:pt>
    <dgm:pt modelId="{B95F7F9F-0A41-4504-A7FD-17848BE864B3}" type="pres">
      <dgm:prSet presAssocID="{5330066B-1C4F-4FBB-B589-95B366DE506B}" presName="lastNode" presStyleLbl="node1" presStyleIdx="2" presStyleCnt="3" custScaleX="66301" custScaleY="63045" custLinFactX="5407" custLinFactNeighborX="100000" custLinFactNeighborY="-2426">
        <dgm:presLayoutVars>
          <dgm:bulletEnabled val="1"/>
        </dgm:presLayoutVars>
      </dgm:prSet>
      <dgm:spPr/>
      <dgm:t>
        <a:bodyPr/>
        <a:lstStyle/>
        <a:p>
          <a:endParaRPr lang="uk-UA"/>
        </a:p>
      </dgm:t>
    </dgm:pt>
  </dgm:ptLst>
  <dgm:cxnLst>
    <dgm:cxn modelId="{43E6578B-4E1C-4A67-8324-71592C29E5BF}" srcId="{5330066B-1C4F-4FBB-B589-95B366DE506B}" destId="{464A6397-6D8B-4C27-81BC-9E4EC7AA1C19}" srcOrd="2" destOrd="0" parTransId="{279F7927-FBC1-4580-A36B-6E36DB681BE3}" sibTransId="{12F094CC-051B-4494-B968-3F9E0DEFC265}"/>
    <dgm:cxn modelId="{C3CD082C-8041-4E0D-A808-052E4E70D9A9}" srcId="{5330066B-1C4F-4FBB-B589-95B366DE506B}" destId="{33F0871B-93C5-48BB-B738-301029CEF010}" srcOrd="1" destOrd="0" parTransId="{340078F2-EA50-46C9-A724-54188F602A1F}" sibTransId="{FA783A8D-2FC0-4076-A003-4563AF435A6C}"/>
    <dgm:cxn modelId="{456B1146-C267-4BC6-82AD-4F9C98D452DB}" type="presOf" srcId="{FA783A8D-2FC0-4076-A003-4563AF435A6C}" destId="{94A67DBD-7139-4E74-8BAC-0DA0D6CF94EE}" srcOrd="0" destOrd="0" presId="urn:microsoft.com/office/officeart/2005/8/layout/equation2"/>
    <dgm:cxn modelId="{619B33D2-51D8-4760-B727-994B17EAA747}" type="presOf" srcId="{33F0871B-93C5-48BB-B738-301029CEF010}" destId="{D6F2F2D3-30D3-46AC-A0F5-C4331B902FC4}" srcOrd="0" destOrd="0" presId="urn:microsoft.com/office/officeart/2005/8/layout/equation2"/>
    <dgm:cxn modelId="{AEE99FA7-273C-479B-A2EC-897DB165D02F}" srcId="{5330066B-1C4F-4FBB-B589-95B366DE506B}" destId="{948D981A-F007-4C3C-A0ED-001815ED4063}" srcOrd="0" destOrd="0" parTransId="{F8B0BEB2-1806-4D3E-BCC7-A7272D25F222}" sibTransId="{79909731-FA73-494A-B5A7-F0B41D13C557}"/>
    <dgm:cxn modelId="{352B8A81-3418-4B25-BD75-0985F2E1F4F6}" type="presOf" srcId="{79909731-FA73-494A-B5A7-F0B41D13C557}" destId="{896F078A-4CC4-4667-BEE0-AAEC0C276046}" srcOrd="0" destOrd="0" presId="urn:microsoft.com/office/officeart/2005/8/layout/equation2"/>
    <dgm:cxn modelId="{D13A5BE3-E978-4042-A926-2A4448D8BA1F}" type="presOf" srcId="{464A6397-6D8B-4C27-81BC-9E4EC7AA1C19}" destId="{B95F7F9F-0A41-4504-A7FD-17848BE864B3}" srcOrd="0" destOrd="0" presId="urn:microsoft.com/office/officeart/2005/8/layout/equation2"/>
    <dgm:cxn modelId="{CE0E2680-A929-49DC-B86B-9716DBF71278}" type="presOf" srcId="{948D981A-F007-4C3C-A0ED-001815ED4063}" destId="{5FD14AEE-871A-4E55-A632-76B065E21AB8}" srcOrd="0" destOrd="0" presId="urn:microsoft.com/office/officeart/2005/8/layout/equation2"/>
    <dgm:cxn modelId="{0553FC3D-0FCE-462B-BB8B-50DC2E932AD1}" type="presOf" srcId="{5330066B-1C4F-4FBB-B589-95B366DE506B}" destId="{91C47EE3-6082-40EF-8642-41628BFEA149}" srcOrd="0" destOrd="0" presId="urn:microsoft.com/office/officeart/2005/8/layout/equation2"/>
    <dgm:cxn modelId="{C031DF07-371C-470B-8ADB-65EA9745C73F}" type="presOf" srcId="{FA783A8D-2FC0-4076-A003-4563AF435A6C}" destId="{3F306EC7-D9DC-4BDD-933E-5D2BAD7F9E01}" srcOrd="1" destOrd="0" presId="urn:microsoft.com/office/officeart/2005/8/layout/equation2"/>
    <dgm:cxn modelId="{32B552FF-91D6-4A30-AC09-51D3C0C167DC}" type="presParOf" srcId="{91C47EE3-6082-40EF-8642-41628BFEA149}" destId="{B048C06E-04A3-401D-9772-BAFAEDE4C0F7}" srcOrd="0" destOrd="0" presId="urn:microsoft.com/office/officeart/2005/8/layout/equation2"/>
    <dgm:cxn modelId="{E303CD01-C951-4AC3-8782-BB07DF35CE87}" type="presParOf" srcId="{B048C06E-04A3-401D-9772-BAFAEDE4C0F7}" destId="{5FD14AEE-871A-4E55-A632-76B065E21AB8}" srcOrd="0" destOrd="0" presId="urn:microsoft.com/office/officeart/2005/8/layout/equation2"/>
    <dgm:cxn modelId="{11B086F4-0D81-4D87-ACB8-233AA0E78ED2}" type="presParOf" srcId="{B048C06E-04A3-401D-9772-BAFAEDE4C0F7}" destId="{0AE03528-5E14-4878-8B94-4A27EC9A8D95}" srcOrd="1" destOrd="0" presId="urn:microsoft.com/office/officeart/2005/8/layout/equation2"/>
    <dgm:cxn modelId="{26893D27-C8A4-4BA3-A479-2BF1A7E4319C}" type="presParOf" srcId="{B048C06E-04A3-401D-9772-BAFAEDE4C0F7}" destId="{896F078A-4CC4-4667-BEE0-AAEC0C276046}" srcOrd="2" destOrd="0" presId="urn:microsoft.com/office/officeart/2005/8/layout/equation2"/>
    <dgm:cxn modelId="{9A4C8AF9-0B14-425D-87B2-15B9B096B3CD}" type="presParOf" srcId="{B048C06E-04A3-401D-9772-BAFAEDE4C0F7}" destId="{9A57C49D-C4F3-402D-99C5-6EDCBAF73124}" srcOrd="3" destOrd="0" presId="urn:microsoft.com/office/officeart/2005/8/layout/equation2"/>
    <dgm:cxn modelId="{B0E7E2A9-5094-4BAD-AC77-770205DDCCC0}" type="presParOf" srcId="{B048C06E-04A3-401D-9772-BAFAEDE4C0F7}" destId="{D6F2F2D3-30D3-46AC-A0F5-C4331B902FC4}" srcOrd="4" destOrd="0" presId="urn:microsoft.com/office/officeart/2005/8/layout/equation2"/>
    <dgm:cxn modelId="{BDF9C5C0-B079-4682-8055-04067DDCB891}" type="presParOf" srcId="{91C47EE3-6082-40EF-8642-41628BFEA149}" destId="{94A67DBD-7139-4E74-8BAC-0DA0D6CF94EE}" srcOrd="1" destOrd="0" presId="urn:microsoft.com/office/officeart/2005/8/layout/equation2"/>
    <dgm:cxn modelId="{4E0A5F7E-2F92-4E08-8ABA-88C1CE53D533}" type="presParOf" srcId="{94A67DBD-7139-4E74-8BAC-0DA0D6CF94EE}" destId="{3F306EC7-D9DC-4BDD-933E-5D2BAD7F9E01}" srcOrd="0" destOrd="0" presId="urn:microsoft.com/office/officeart/2005/8/layout/equation2"/>
    <dgm:cxn modelId="{65394EC9-759B-4128-A96B-DC61F0363E61}" type="presParOf" srcId="{91C47EE3-6082-40EF-8642-41628BFEA149}" destId="{B95F7F9F-0A41-4504-A7FD-17848BE864B3}"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D14AEE-871A-4E55-A632-76B065E21AB8}">
      <dsp:nvSpPr>
        <dsp:cNvPr id="0" name=""/>
        <dsp:cNvSpPr/>
      </dsp:nvSpPr>
      <dsp:spPr>
        <a:xfrm>
          <a:off x="113993" y="148142"/>
          <a:ext cx="1885211" cy="1927493"/>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Margaret Mayer, an art teacher</a:t>
          </a:r>
          <a:endParaRPr lang="uk-UA" sz="2300" kern="1200" dirty="0">
            <a:solidFill>
              <a:schemeClr val="tx1"/>
            </a:solidFill>
          </a:endParaRPr>
        </a:p>
      </dsp:txBody>
      <dsp:txXfrm>
        <a:off x="113993" y="148142"/>
        <a:ext cx="1885211" cy="1927493"/>
      </dsp:txXfrm>
    </dsp:sp>
    <dsp:sp modelId="{896F078A-4CC4-4667-BEE0-AAEC0C276046}">
      <dsp:nvSpPr>
        <dsp:cNvPr id="0" name=""/>
        <dsp:cNvSpPr/>
      </dsp:nvSpPr>
      <dsp:spPr>
        <a:xfrm>
          <a:off x="560171" y="2214635"/>
          <a:ext cx="992856" cy="992856"/>
        </a:xfrm>
        <a:prstGeom prst="mathPlus">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uk-UA" sz="1600" kern="1200"/>
        </a:p>
      </dsp:txBody>
      <dsp:txXfrm>
        <a:off x="560171" y="2214635"/>
        <a:ext cx="992856" cy="992856"/>
      </dsp:txXfrm>
    </dsp:sp>
    <dsp:sp modelId="{D6F2F2D3-30D3-46AC-A0F5-C4331B902FC4}">
      <dsp:nvSpPr>
        <dsp:cNvPr id="0" name=""/>
        <dsp:cNvSpPr/>
      </dsp:nvSpPr>
      <dsp:spPr>
        <a:xfrm>
          <a:off x="3692" y="3346491"/>
          <a:ext cx="2105813" cy="2067965"/>
        </a:xfrm>
        <a:prstGeom prst="ellipse">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Michael Mayer, an engineer</a:t>
          </a:r>
          <a:endParaRPr lang="uk-UA" sz="2300" kern="1200" dirty="0">
            <a:solidFill>
              <a:schemeClr val="tx1"/>
            </a:solidFill>
          </a:endParaRPr>
        </a:p>
      </dsp:txBody>
      <dsp:txXfrm>
        <a:off x="3692" y="3346491"/>
        <a:ext cx="2105813" cy="2067965"/>
      </dsp:txXfrm>
    </dsp:sp>
    <dsp:sp modelId="{94A67DBD-7139-4E74-8BAC-0DA0D6CF94EE}">
      <dsp:nvSpPr>
        <dsp:cNvPr id="0" name=""/>
        <dsp:cNvSpPr/>
      </dsp:nvSpPr>
      <dsp:spPr>
        <a:xfrm rot="21511308">
          <a:off x="2420406" y="2417040"/>
          <a:ext cx="546719" cy="636797"/>
        </a:xfrm>
        <a:prstGeom prst="rightArrow">
          <a:avLst>
            <a:gd name="adj1" fmla="val 60000"/>
            <a:gd name="adj2" fmla="val 50000"/>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uk-UA" sz="1900" kern="1200"/>
        </a:p>
      </dsp:txBody>
      <dsp:txXfrm rot="21511308">
        <a:off x="2420406" y="2417040"/>
        <a:ext cx="546719" cy="636797"/>
      </dsp:txXfrm>
    </dsp:sp>
    <dsp:sp modelId="{B95F7F9F-0A41-4504-A7FD-17848BE864B3}">
      <dsp:nvSpPr>
        <dsp:cNvPr id="0" name=""/>
        <dsp:cNvSpPr/>
      </dsp:nvSpPr>
      <dsp:spPr>
        <a:xfrm>
          <a:off x="3140290" y="1619024"/>
          <a:ext cx="2269909" cy="2158435"/>
        </a:xfrm>
        <a:prstGeom prst="ellipse">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Marissa</a:t>
          </a:r>
        </a:p>
        <a:p>
          <a:pPr lvl="0" algn="ctr" defTabSz="1333500">
            <a:lnSpc>
              <a:spcPct val="90000"/>
            </a:lnSpc>
            <a:spcBef>
              <a:spcPct val="0"/>
            </a:spcBef>
            <a:spcAft>
              <a:spcPct val="35000"/>
            </a:spcAft>
          </a:pPr>
          <a:r>
            <a:rPr lang="en-US" sz="3000" kern="1200" dirty="0" smtClean="0">
              <a:solidFill>
                <a:schemeClr val="tx1"/>
              </a:solidFill>
            </a:rPr>
            <a:t>(May 30, 1975)</a:t>
          </a:r>
          <a:endParaRPr lang="uk-UA" sz="3000" kern="1200" dirty="0">
            <a:solidFill>
              <a:schemeClr val="tx1"/>
            </a:solidFill>
          </a:endParaRPr>
        </a:p>
      </dsp:txBody>
      <dsp:txXfrm>
        <a:off x="3140290" y="1619024"/>
        <a:ext cx="2269909" cy="215843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7EAF463A-BC7C-46EE-9F1E-7F377CCA4891}" type="datetimeFigureOut">
              <a:rPr lang="en-US" smtClean="0"/>
              <a:pPr/>
              <a:t>5/8/2013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EAF463A-BC7C-46EE-9F1E-7F377CCA4891}" type="datetimeFigureOut">
              <a:rPr lang="en-US" smtClean="0"/>
              <a:pPr/>
              <a:t>5/8/2013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EAF463A-BC7C-46EE-9F1E-7F377CCA4891}" type="datetimeFigureOut">
              <a:rPr lang="en-US" smtClean="0"/>
              <a:pPr/>
              <a:t>5/8/2013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7EAF463A-BC7C-46EE-9F1E-7F377CCA4891}" type="datetimeFigureOut">
              <a:rPr lang="en-US" smtClean="0"/>
              <a:pPr/>
              <a:t>5/8/2013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5/8/2013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7EAF463A-BC7C-46EE-9F1E-7F377CCA4891}" type="datetimeFigureOut">
              <a:rPr lang="en-US" smtClean="0"/>
              <a:pPr/>
              <a:t>5/8/2013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7EAF463A-BC7C-46EE-9F1E-7F377CCA4891}" type="datetimeFigureOut">
              <a:rPr lang="en-US" smtClean="0"/>
              <a:pPr/>
              <a:t>5/8/2013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7EAF463A-BC7C-46EE-9F1E-7F377CCA4891}" type="datetimeFigureOut">
              <a:rPr lang="en-US" smtClean="0"/>
              <a:pPr/>
              <a:t>5/8/2013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5/8/2013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5/8/2013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5/8/2013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5/8/2013</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en-US" sz="13800" b="1" dirty="0" smtClean="0">
                <a:solidFill>
                  <a:srgbClr val="FFFF00"/>
                </a:solidFill>
              </a:rPr>
              <a:t>Example of success</a:t>
            </a:r>
            <a:endParaRPr lang="uk-UA" sz="13800" b="1" dirty="0">
              <a:solidFill>
                <a:srgbClr val="FFFF00"/>
              </a:solidFill>
            </a:endParaRPr>
          </a:p>
        </p:txBody>
      </p:sp>
      <p:sp>
        <p:nvSpPr>
          <p:cNvPr id="3" name="Подзаголовок 2"/>
          <p:cNvSpPr>
            <a:spLocks noGrp="1"/>
          </p:cNvSpPr>
          <p:nvPr>
            <p:ph type="subTitle" idx="1"/>
          </p:nvPr>
        </p:nvSpPr>
        <p:spPr>
          <a:xfrm>
            <a:off x="1295400" y="5105400"/>
            <a:ext cx="6400800" cy="1752600"/>
          </a:xfrm>
        </p:spPr>
        <p:txBody>
          <a:bodyPr/>
          <a:lstStyle/>
          <a:p>
            <a:endParaRPr lang="uk-UA"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10-sekretov-uspeha-Billa-Geytsa.jpg"/>
          <p:cNvPicPr>
            <a:picLocks noGrp="1" noChangeAspect="1"/>
          </p:cNvPicPr>
          <p:nvPr>
            <p:ph idx="1"/>
          </p:nvPr>
        </p:nvPicPr>
        <p:blipFill>
          <a:blip r:embed="rId2" cstate="print"/>
          <a:stretch>
            <a:fillRect/>
          </a:stretch>
        </p:blipFill>
        <p:spPr>
          <a:xfrm>
            <a:off x="0" y="0"/>
            <a:ext cx="4630289" cy="2244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images.jpg"/>
          <p:cNvPicPr>
            <a:picLocks noChangeAspect="1"/>
          </p:cNvPicPr>
          <p:nvPr/>
        </p:nvPicPr>
        <p:blipFill>
          <a:blip r:embed="rId3" cstate="print"/>
          <a:stretch>
            <a:fillRect/>
          </a:stretch>
        </p:blipFill>
        <p:spPr>
          <a:xfrm>
            <a:off x="5315131" y="0"/>
            <a:ext cx="3828869" cy="2547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1288718548_zuckerberg.jpg"/>
          <p:cNvPicPr>
            <a:picLocks noChangeAspect="1"/>
          </p:cNvPicPr>
          <p:nvPr/>
        </p:nvPicPr>
        <p:blipFill>
          <a:blip r:embed="rId4" cstate="print"/>
          <a:stretch>
            <a:fillRect/>
          </a:stretch>
        </p:blipFill>
        <p:spPr>
          <a:xfrm>
            <a:off x="3124200" y="2209800"/>
            <a:ext cx="3810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samyie-uspeshnyie-biznesmenyi-mira-kotoryie-rabotayut-ne-kak-vse_2.jpg"/>
          <p:cNvPicPr>
            <a:picLocks noChangeAspect="1"/>
          </p:cNvPicPr>
          <p:nvPr/>
        </p:nvPicPr>
        <p:blipFill>
          <a:blip r:embed="rId5" cstate="print"/>
          <a:stretch>
            <a:fillRect/>
          </a:stretch>
        </p:blipFill>
        <p:spPr>
          <a:xfrm>
            <a:off x="6140669" y="2438400"/>
            <a:ext cx="3003331" cy="3870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zhizn-oligarkhov-1.jpg"/>
          <p:cNvPicPr>
            <a:picLocks noChangeAspect="1"/>
          </p:cNvPicPr>
          <p:nvPr/>
        </p:nvPicPr>
        <p:blipFill>
          <a:blip r:embed="rId6" cstate="print"/>
          <a:stretch>
            <a:fillRect/>
          </a:stretch>
        </p:blipFill>
        <p:spPr>
          <a:xfrm>
            <a:off x="0" y="4171950"/>
            <a:ext cx="3581400" cy="268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Autofit/>
          </a:bodyPr>
          <a:lstStyle/>
          <a:p>
            <a:r>
              <a:rPr lang="en-US" sz="8800" b="1" dirty="0" smtClean="0">
                <a:solidFill>
                  <a:srgbClr val="FFFF00"/>
                </a:solidFill>
              </a:rPr>
              <a:t>Marissa Mayer</a:t>
            </a:r>
            <a:endParaRPr lang="uk-UA" sz="8800" b="1" dirty="0">
              <a:solidFill>
                <a:srgbClr val="FFFF00"/>
              </a:solidFill>
            </a:endParaRPr>
          </a:p>
        </p:txBody>
      </p:sp>
      <p:pic>
        <p:nvPicPr>
          <p:cNvPr id="4" name="Содержимое 3" descr="marissa-mayer1.jpg"/>
          <p:cNvPicPr>
            <a:picLocks noGrp="1" noChangeAspect="1"/>
          </p:cNvPicPr>
          <p:nvPr>
            <p:ph idx="1"/>
          </p:nvPr>
        </p:nvPicPr>
        <p:blipFill>
          <a:blip r:embed="rId2" cstate="print"/>
          <a:stretch>
            <a:fillRect/>
          </a:stretch>
        </p:blipFill>
        <p:spPr>
          <a:xfrm>
            <a:off x="762000" y="1640681"/>
            <a:ext cx="7620000" cy="4445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0"/>
            <a:ext cx="8229600" cy="1143000"/>
          </a:xfrm>
        </p:spPr>
        <p:txBody>
          <a:bodyPr>
            <a:normAutofit fontScale="90000"/>
          </a:bodyPr>
          <a:lstStyle/>
          <a:p>
            <a:r>
              <a:rPr lang="en-US" sz="7200" b="1" dirty="0">
                <a:solidFill>
                  <a:srgbClr val="FFFF00"/>
                </a:solidFill>
              </a:rPr>
              <a:t>B</a:t>
            </a:r>
            <a:r>
              <a:rPr lang="en-US" sz="7200" b="1" dirty="0" smtClean="0">
                <a:solidFill>
                  <a:srgbClr val="FFFF00"/>
                </a:solidFill>
              </a:rPr>
              <a:t>iography</a:t>
            </a:r>
            <a:endParaRPr lang="uk-UA" b="1" dirty="0">
              <a:solidFill>
                <a:srgbClr val="FFFF00"/>
              </a:solidFill>
            </a:endParaRPr>
          </a:p>
        </p:txBody>
      </p:sp>
      <p:graphicFrame>
        <p:nvGraphicFramePr>
          <p:cNvPr id="4" name="Содержимое 3"/>
          <p:cNvGraphicFramePr>
            <a:graphicFrameLocks noGrp="1"/>
          </p:cNvGraphicFramePr>
          <p:nvPr>
            <p:ph idx="1"/>
          </p:nvPr>
        </p:nvGraphicFramePr>
        <p:xfrm>
          <a:off x="0" y="1066800"/>
          <a:ext cx="5410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descr="beegee-pic.gif"/>
          <p:cNvPicPr>
            <a:picLocks noChangeAspect="1"/>
          </p:cNvPicPr>
          <p:nvPr/>
        </p:nvPicPr>
        <p:blipFill>
          <a:blip r:embed="rId7" cstate="print"/>
          <a:stretch>
            <a:fillRect/>
          </a:stretch>
        </p:blipFill>
        <p:spPr>
          <a:xfrm>
            <a:off x="6248400" y="304800"/>
            <a:ext cx="2460308" cy="2733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descr="skulptura-unjener-wdse_enl.jpg"/>
          <p:cNvPicPr>
            <a:picLocks noChangeAspect="1"/>
          </p:cNvPicPr>
          <p:nvPr/>
        </p:nvPicPr>
        <p:blipFill>
          <a:blip r:embed="rId8" cstate="print"/>
          <a:stretch>
            <a:fillRect/>
          </a:stretch>
        </p:blipFill>
        <p:spPr>
          <a:xfrm>
            <a:off x="5943600" y="3505200"/>
            <a:ext cx="2895600"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marissa-mayer.jpg"/>
          <p:cNvPicPr>
            <a:picLocks noChangeAspect="1"/>
          </p:cNvPicPr>
          <p:nvPr/>
        </p:nvPicPr>
        <p:blipFill>
          <a:blip r:embed="rId9" cstate="print"/>
          <a:stretch>
            <a:fillRect/>
          </a:stretch>
        </p:blipFill>
        <p:spPr>
          <a:xfrm>
            <a:off x="3048000" y="2590800"/>
            <a:ext cx="2674620" cy="2571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style.rotation</p:attrName>
                                        </p:attrNameLst>
                                      </p:cBhvr>
                                      <p:tavLst>
                                        <p:tav tm="0">
                                          <p:val>
                                            <p:fltVal val="720"/>
                                          </p:val>
                                        </p:tav>
                                        <p:tav tm="100000">
                                          <p:val>
                                            <p:fltVal val="0"/>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 calcmode="lin" valueType="num">
                                      <p:cBhvr>
                                        <p:cTn id="2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28600"/>
            <a:ext cx="8229600" cy="1143000"/>
          </a:xfrm>
        </p:spPr>
        <p:txBody>
          <a:bodyPr/>
          <a:lstStyle/>
          <a:p>
            <a:r>
              <a:rPr lang="en-US" sz="6600" b="1" dirty="0">
                <a:solidFill>
                  <a:srgbClr val="FFFF00"/>
                </a:solidFill>
              </a:rPr>
              <a:t>E</a:t>
            </a:r>
            <a:r>
              <a:rPr lang="en-US" sz="6600" b="1" dirty="0" smtClean="0">
                <a:solidFill>
                  <a:srgbClr val="FFFF00"/>
                </a:solidFill>
              </a:rPr>
              <a:t>ducation</a:t>
            </a:r>
            <a:endParaRPr lang="uk-UA" b="1" dirty="0">
              <a:solidFill>
                <a:srgbClr val="FFFF00"/>
              </a:solidFill>
            </a:endParaRPr>
          </a:p>
        </p:txBody>
      </p:sp>
      <p:pic>
        <p:nvPicPr>
          <p:cNvPr id="7" name="Содержимое 6" descr="Stanford_seal.gif"/>
          <p:cNvPicPr>
            <a:picLocks noGrp="1" noChangeAspect="1"/>
          </p:cNvPicPr>
          <p:nvPr>
            <p:ph idx="1"/>
          </p:nvPr>
        </p:nvPicPr>
        <p:blipFill>
          <a:blip r:embed="rId2" cstate="print"/>
          <a:stretch>
            <a:fillRect/>
          </a:stretch>
        </p:blipFill>
        <p:spPr>
          <a:xfrm>
            <a:off x="762000" y="3581400"/>
            <a:ext cx="2562225" cy="2562225"/>
          </a:xfrm>
        </p:spPr>
      </p:pic>
      <p:pic>
        <p:nvPicPr>
          <p:cNvPr id="8" name="Рисунок 7" descr="stanford_university.jpg"/>
          <p:cNvPicPr>
            <a:picLocks noChangeAspect="1"/>
          </p:cNvPicPr>
          <p:nvPr/>
        </p:nvPicPr>
        <p:blipFill>
          <a:blip r:embed="rId3" cstate="print"/>
          <a:stretch>
            <a:fillRect/>
          </a:stretch>
        </p:blipFill>
        <p:spPr>
          <a:xfrm>
            <a:off x="3962400" y="3276600"/>
            <a:ext cx="5029200" cy="3355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04800" y="762000"/>
            <a:ext cx="8839200" cy="2954655"/>
          </a:xfrm>
          <a:prstGeom prst="rect">
            <a:avLst/>
          </a:prstGeom>
          <a:noFill/>
        </p:spPr>
        <p:txBody>
          <a:bodyPr wrap="square" rtlCol="0">
            <a:spAutoFit/>
          </a:bodyPr>
          <a:lstStyle/>
          <a:p>
            <a:r>
              <a:rPr lang="en-US" sz="2800" dirty="0" smtClean="0">
                <a:solidFill>
                  <a:srgbClr val="FFFF00"/>
                </a:solidFill>
              </a:rPr>
              <a:t>Mayer graduated with honors from Stanford University with a B.S. in symbolic systems and an M.S. in computer science. For both degrees, she specialized in artificial intelligence. In 2009, the Illinois Institute of Technology granted Mayer an </a:t>
            </a:r>
            <a:r>
              <a:rPr lang="en-US" sz="2800" dirty="0" err="1" smtClean="0">
                <a:solidFill>
                  <a:srgbClr val="FFFF00"/>
                </a:solidFill>
              </a:rPr>
              <a:t>honoris</a:t>
            </a:r>
            <a:r>
              <a:rPr lang="en-US" sz="2800" dirty="0" smtClean="0">
                <a:solidFill>
                  <a:srgbClr val="FFFF00"/>
                </a:solidFill>
              </a:rPr>
              <a:t> </a:t>
            </a:r>
            <a:r>
              <a:rPr lang="en-US" sz="2800" dirty="0" err="1" smtClean="0">
                <a:solidFill>
                  <a:srgbClr val="FFFF00"/>
                </a:solidFill>
              </a:rPr>
              <a:t>causa</a:t>
            </a:r>
            <a:r>
              <a:rPr lang="en-US" sz="2800" dirty="0" smtClean="0">
                <a:solidFill>
                  <a:srgbClr val="FFFF00"/>
                </a:solidFill>
              </a:rPr>
              <a:t> doctorate degree in recognition of her work in the field of </a:t>
            </a:r>
            <a:r>
              <a:rPr lang="en-US" sz="2800" dirty="0" err="1" smtClean="0">
                <a:solidFill>
                  <a:srgbClr val="FFFF00"/>
                </a:solidFill>
              </a:rPr>
              <a:t>searc</a:t>
            </a:r>
            <a:endParaRPr lang="uk-UA" sz="2800" dirty="0" smtClean="0">
              <a:solidFill>
                <a:srgbClr val="FFFF00"/>
              </a:solidFill>
            </a:endParaRPr>
          </a:p>
          <a:p>
            <a:r>
              <a:rPr lang="en-US" dirty="0" smtClean="0"/>
              <a:t>h</a:t>
            </a:r>
            <a:endParaRPr lang="uk-UA"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90600"/>
          </a:xfrm>
        </p:spPr>
        <p:txBody>
          <a:bodyPr>
            <a:noAutofit/>
          </a:bodyPr>
          <a:lstStyle/>
          <a:p>
            <a:r>
              <a:rPr lang="en-US" sz="8800" b="1" dirty="0" smtClean="0">
                <a:solidFill>
                  <a:srgbClr val="FFFF00"/>
                </a:solidFill>
              </a:rPr>
              <a:t>Career</a:t>
            </a:r>
            <a:endParaRPr lang="uk-UA" sz="11500" b="1" dirty="0">
              <a:solidFill>
                <a:srgbClr val="FFFF00"/>
              </a:solidFill>
            </a:endParaRPr>
          </a:p>
        </p:txBody>
      </p:sp>
      <p:sp>
        <p:nvSpPr>
          <p:cNvPr id="3" name="Содержимое 2"/>
          <p:cNvSpPr>
            <a:spLocks noGrp="1"/>
          </p:cNvSpPr>
          <p:nvPr>
            <p:ph idx="1"/>
          </p:nvPr>
        </p:nvSpPr>
        <p:spPr>
          <a:xfrm>
            <a:off x="152400" y="990600"/>
            <a:ext cx="8991600" cy="4373563"/>
          </a:xfrm>
        </p:spPr>
        <p:txBody>
          <a:bodyPr>
            <a:normAutofit/>
          </a:bodyPr>
          <a:lstStyle/>
          <a:p>
            <a:pPr algn="just">
              <a:buNone/>
            </a:pPr>
            <a:r>
              <a:rPr lang="en-US" sz="2400" dirty="0" smtClean="0">
                <a:solidFill>
                  <a:srgbClr val="FFFF00"/>
                </a:solidFill>
              </a:rPr>
              <a:t>Mayer joined Google in 1999 as employee and was the company's first female engineer. During her 13 years with the company, she was an engineer, designer, product manager and executive. Mayer held key roles in Google. She also oversaw the layout of Google's well-known, unadorned search </a:t>
            </a:r>
            <a:r>
              <a:rPr lang="en-US" sz="2400" dirty="0" err="1" smtClean="0">
                <a:solidFill>
                  <a:srgbClr val="FFFF00"/>
                </a:solidFill>
              </a:rPr>
              <a:t>homepage.In</a:t>
            </a:r>
            <a:r>
              <a:rPr lang="en-US" sz="2400" dirty="0" smtClean="0">
                <a:solidFill>
                  <a:srgbClr val="FFFF00"/>
                </a:solidFill>
              </a:rPr>
              <a:t> her final years with Google, she was Vice President of Local, Maps, and Location Services and, before that, Vice President of Search Products and User Experience</a:t>
            </a:r>
            <a:endParaRPr lang="uk-UA" sz="2400" dirty="0">
              <a:solidFill>
                <a:srgbClr val="FFFF00"/>
              </a:solidFill>
            </a:endParaRPr>
          </a:p>
        </p:txBody>
      </p:sp>
      <p:pic>
        <p:nvPicPr>
          <p:cNvPr id="4" name="Рисунок 3" descr="11766246-55e0-4262-802a-7168feae9140_150_100.jpg"/>
          <p:cNvPicPr>
            <a:picLocks noChangeAspect="1"/>
          </p:cNvPicPr>
          <p:nvPr/>
        </p:nvPicPr>
        <p:blipFill>
          <a:blip r:embed="rId2" cstate="print"/>
          <a:stretch>
            <a:fillRect/>
          </a:stretch>
        </p:blipFill>
        <p:spPr>
          <a:xfrm>
            <a:off x="457200" y="3962400"/>
            <a:ext cx="4022182" cy="2667000"/>
          </a:xfrm>
          <a:prstGeom prst="rect">
            <a:avLst/>
          </a:prstGeom>
        </p:spPr>
      </p:pic>
      <p:pic>
        <p:nvPicPr>
          <p:cNvPr id="5" name="Рисунок 4" descr="Marissa-Mayer-Google.jpg"/>
          <p:cNvPicPr>
            <a:picLocks noChangeAspect="1"/>
          </p:cNvPicPr>
          <p:nvPr/>
        </p:nvPicPr>
        <p:blipFill>
          <a:blip r:embed="rId3" cstate="print"/>
          <a:stretch>
            <a:fillRect/>
          </a:stretch>
        </p:blipFill>
        <p:spPr>
          <a:xfrm>
            <a:off x="4800600" y="3962400"/>
            <a:ext cx="4079310" cy="2707178"/>
          </a:xfrm>
          <a:prstGeom prst="rect">
            <a:avLst/>
          </a:prstGeom>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286000"/>
          </a:xfrm>
        </p:spPr>
        <p:txBody>
          <a:bodyPr>
            <a:normAutofit/>
          </a:bodyPr>
          <a:lstStyle/>
          <a:p>
            <a:pPr algn="l"/>
            <a:r>
              <a:rPr lang="en-US" sz="2800" dirty="0" smtClean="0">
                <a:solidFill>
                  <a:srgbClr val="FFFF00"/>
                </a:solidFill>
              </a:rPr>
              <a:t>On July 16, 2012, Mayer was appointed President and CEO of Yahoo!, effective the following day. She is also a member of the company's board of directors. She became the  youngest president of huge company.</a:t>
            </a:r>
            <a:endParaRPr lang="uk-UA" sz="2800" dirty="0">
              <a:solidFill>
                <a:srgbClr val="FFFF00"/>
              </a:solidFill>
            </a:endParaRPr>
          </a:p>
        </p:txBody>
      </p:sp>
      <p:pic>
        <p:nvPicPr>
          <p:cNvPr id="4" name="Содержимое 3" descr="f2e05079f0894175797a6be6598a0db7.jpg"/>
          <p:cNvPicPr>
            <a:picLocks noGrp="1" noChangeAspect="1"/>
          </p:cNvPicPr>
          <p:nvPr>
            <p:ph idx="1"/>
          </p:nvPr>
        </p:nvPicPr>
        <p:blipFill>
          <a:blip r:embed="rId2" cstate="print"/>
          <a:stretch>
            <a:fillRect/>
          </a:stretch>
        </p:blipFill>
        <p:spPr>
          <a:xfrm>
            <a:off x="3886200" y="2514600"/>
            <a:ext cx="4876800" cy="3810000"/>
          </a:xfrm>
        </p:spPr>
      </p:pic>
      <p:pic>
        <p:nvPicPr>
          <p:cNvPr id="5" name="Рисунок 4" descr="poqz5m50gk-1.jpeg"/>
          <p:cNvPicPr>
            <a:picLocks noChangeAspect="1"/>
          </p:cNvPicPr>
          <p:nvPr/>
        </p:nvPicPr>
        <p:blipFill>
          <a:blip r:embed="rId3" cstate="print"/>
          <a:stretch>
            <a:fillRect/>
          </a:stretch>
        </p:blipFill>
        <p:spPr>
          <a:xfrm>
            <a:off x="685800" y="2438400"/>
            <a:ext cx="2819400" cy="3883471"/>
          </a:xfrm>
          <a:prstGeom prst="rect">
            <a:avLst/>
          </a:prstGeom>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828800"/>
          </a:xfrm>
        </p:spPr>
        <p:txBody>
          <a:bodyPr>
            <a:normAutofit fontScale="90000"/>
          </a:bodyPr>
          <a:lstStyle/>
          <a:p>
            <a:r>
              <a:rPr lang="en-US" dirty="0" smtClean="0">
                <a:solidFill>
                  <a:srgbClr val="FFFF00"/>
                </a:solidFill>
              </a:rPr>
              <a:t>Mayer married lawyer and investor Zachary </a:t>
            </a:r>
            <a:r>
              <a:rPr lang="en-US" dirty="0" err="1" smtClean="0">
                <a:solidFill>
                  <a:srgbClr val="FFFF00"/>
                </a:solidFill>
              </a:rPr>
              <a:t>Bogue</a:t>
            </a:r>
            <a:r>
              <a:rPr lang="en-US" dirty="0" smtClean="0">
                <a:solidFill>
                  <a:srgbClr val="FFFF00"/>
                </a:solidFill>
              </a:rPr>
              <a:t> on December 12, 2009. Mayer gave birth to a baby boy on September 30, 2012</a:t>
            </a:r>
            <a:endParaRPr lang="uk-UA" dirty="0">
              <a:solidFill>
                <a:srgbClr val="FFFF00"/>
              </a:solidFill>
            </a:endParaRPr>
          </a:p>
        </p:txBody>
      </p:sp>
      <p:pic>
        <p:nvPicPr>
          <p:cNvPr id="4" name="Содержимое 3" descr="120403115357-mayer-wedding-vertical-gallery.jpg"/>
          <p:cNvPicPr>
            <a:picLocks noGrp="1" noChangeAspect="1"/>
          </p:cNvPicPr>
          <p:nvPr>
            <p:ph idx="1"/>
          </p:nvPr>
        </p:nvPicPr>
        <p:blipFill>
          <a:blip r:embed="rId2" cstate="print"/>
          <a:stretch>
            <a:fillRect/>
          </a:stretch>
        </p:blipFill>
        <p:spPr>
          <a:xfrm>
            <a:off x="228600" y="2438400"/>
            <a:ext cx="32004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marissa-mayer-baby_2413391b.jpg"/>
          <p:cNvPicPr>
            <a:picLocks noChangeAspect="1"/>
          </p:cNvPicPr>
          <p:nvPr/>
        </p:nvPicPr>
        <p:blipFill>
          <a:blip r:embed="rId3" cstate="print"/>
          <a:stretch>
            <a:fillRect/>
          </a:stretch>
        </p:blipFill>
        <p:spPr>
          <a:xfrm>
            <a:off x="3581400" y="2743200"/>
            <a:ext cx="5276392" cy="330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Autofit/>
          </a:bodyPr>
          <a:lstStyle/>
          <a:p>
            <a:r>
              <a:rPr lang="en-US" sz="8800" b="1" dirty="0" smtClean="0">
                <a:solidFill>
                  <a:srgbClr val="FFFF00"/>
                </a:solidFill>
              </a:rPr>
              <a:t>Marissa Mayer</a:t>
            </a:r>
            <a:endParaRPr lang="uk-UA" sz="8800" b="1" dirty="0">
              <a:solidFill>
                <a:srgbClr val="FFFF00"/>
              </a:solidFill>
            </a:endParaRPr>
          </a:p>
        </p:txBody>
      </p:sp>
      <p:pic>
        <p:nvPicPr>
          <p:cNvPr id="4" name="Содержимое 3" descr="marissa-mayer1.jpg"/>
          <p:cNvPicPr>
            <a:picLocks noGrp="1" noChangeAspect="1"/>
          </p:cNvPicPr>
          <p:nvPr>
            <p:ph idx="1"/>
          </p:nvPr>
        </p:nvPicPr>
        <p:blipFill>
          <a:blip r:embed="rId2" cstate="print"/>
          <a:stretch>
            <a:fillRect/>
          </a:stretch>
        </p:blipFill>
        <p:spPr>
          <a:xfrm>
            <a:off x="762000" y="1640681"/>
            <a:ext cx="7620000" cy="4445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237</Words>
  <Application>Microsoft Office PowerPoint</Application>
  <PresentationFormat>Экран (4:3)</PresentationFormat>
  <Paragraphs>15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Example of success</vt:lpstr>
      <vt:lpstr>Слайд 2</vt:lpstr>
      <vt:lpstr>Marissa Mayer</vt:lpstr>
      <vt:lpstr>Biography</vt:lpstr>
      <vt:lpstr>Education</vt:lpstr>
      <vt:lpstr>Career</vt:lpstr>
      <vt:lpstr>On July 16, 2012, Mayer was appointed President and CEO of Yahoo!, effective the following day. She is also a member of the company's board of directors. She became the  youngest president of huge company.</vt:lpstr>
      <vt:lpstr>Mayer married lawyer and investor Zachary Bogue on December 12, 2009. Mayer gave birth to a baby boy on September 30, 2012</vt:lpstr>
      <vt:lpstr>Marissa Mayer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success</dc:title>
  <dc:creator>Андрей</dc:creator>
  <cp:lastModifiedBy>Андрей</cp:lastModifiedBy>
  <cp:revision>14</cp:revision>
  <dcterms:created xsi:type="dcterms:W3CDTF">2013-05-08T12:04:02Z</dcterms:created>
  <dcterms:modified xsi:type="dcterms:W3CDTF">2013-05-08T13:48:17Z</dcterms:modified>
</cp:coreProperties>
</file>