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28.11.2012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Будова клітин прокаріотів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Виконала учениця 10-А класу:</a:t>
            </a:r>
            <a:br>
              <a:rPr lang="uk-UA" dirty="0" smtClean="0"/>
            </a:br>
            <a:r>
              <a:rPr lang="uk-UA" dirty="0" smtClean="0"/>
              <a:t>- </a:t>
            </a:r>
            <a:r>
              <a:rPr lang="uk-UA" dirty="0" err="1" smtClean="0"/>
              <a:t>Александрук</a:t>
            </a:r>
            <a:r>
              <a:rPr lang="uk-UA" dirty="0" smtClean="0"/>
              <a:t> Таня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53582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32656"/>
            <a:ext cx="5874859" cy="583264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2636912"/>
            <a:ext cx="2377440" cy="1371600"/>
          </a:xfrm>
        </p:spPr>
        <p:txBody>
          <a:bodyPr/>
          <a:lstStyle/>
          <a:p>
            <a:r>
              <a:rPr lang="ru-RU" dirty="0"/>
              <a:t>1 - коки;</a:t>
            </a:r>
          </a:p>
          <a:p>
            <a:r>
              <a:rPr lang="ru-RU" dirty="0"/>
              <a:t>2 - </a:t>
            </a:r>
            <a:r>
              <a:rPr lang="ru-RU" dirty="0" err="1"/>
              <a:t>бацили</a:t>
            </a:r>
            <a:r>
              <a:rPr lang="ru-RU" dirty="0"/>
              <a:t>;</a:t>
            </a:r>
          </a:p>
          <a:p>
            <a:r>
              <a:rPr lang="ru-RU" dirty="0"/>
              <a:t>3 - </a:t>
            </a:r>
            <a:r>
              <a:rPr lang="ru-RU" dirty="0" err="1"/>
              <a:t>спірили</a:t>
            </a:r>
            <a:r>
              <a:rPr lang="ru-RU" dirty="0"/>
              <a:t>;</a:t>
            </a:r>
          </a:p>
          <a:p>
            <a:r>
              <a:rPr lang="ru-RU" dirty="0"/>
              <a:t>4 - </a:t>
            </a:r>
            <a:r>
              <a:rPr lang="ru-RU" dirty="0" err="1"/>
              <a:t>вібріони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3077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8" b="7288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764704"/>
            <a:ext cx="2843808" cy="453650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dirty="0"/>
              <a:t>Прокаріоти розмножуються нестатевим способом — поділом навпіл.</a:t>
            </a:r>
          </a:p>
          <a:p>
            <a:r>
              <a:rPr lang="uk-UA" dirty="0"/>
              <a:t>Перед поділом клітина збільшується в розмірах, її спадковий матеріал (молекула ДНК) подвоюється. Таким чином, кожна з дочірніх клітин, які утворилися внаслідок поділу материнської, отримує подібну спадкову інформацію</a:t>
            </a:r>
          </a:p>
        </p:txBody>
      </p:sp>
    </p:spTree>
    <p:extLst>
      <p:ext uri="{BB962C8B-B14F-4D97-AF65-F5344CB8AC3E}">
        <p14:creationId xmlns:p14="http://schemas.microsoft.com/office/powerpoint/2010/main" val="929582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620688"/>
            <a:ext cx="6096677" cy="475252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764704"/>
            <a:ext cx="2771800" cy="4104456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dirty="0"/>
              <a:t>У прокаріотів спостерігається і статевий процес </a:t>
            </a:r>
            <a:r>
              <a:rPr lang="uk-UA" dirty="0" err="1"/>
              <a:t>-кон'югація</a:t>
            </a:r>
            <a:r>
              <a:rPr lang="uk-UA" dirty="0"/>
              <a:t> (від лат. </a:t>
            </a:r>
            <a:r>
              <a:rPr lang="uk-UA" dirty="0" err="1"/>
              <a:t>конюгатіо</a:t>
            </a:r>
            <a:r>
              <a:rPr lang="uk-UA" dirty="0"/>
              <a:t> - сполучення). Під час кон'югації дві клітини обмінюються спадковою інформацією (у вигляді фрагментів молекули ДНК) через цитоплазматичний місток, що на певний час утворився між ними.</a:t>
            </a:r>
          </a:p>
        </p:txBody>
      </p:sp>
    </p:spTree>
    <p:extLst>
      <p:ext uri="{BB962C8B-B14F-4D97-AF65-F5344CB8AC3E}">
        <p14:creationId xmlns:p14="http://schemas.microsoft.com/office/powerpoint/2010/main" val="5093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32656"/>
            <a:ext cx="5085753" cy="576064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88640"/>
            <a:ext cx="2843808" cy="6552728"/>
          </a:xfrm>
          <a:solidFill>
            <a:schemeClr val="accent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dirty="0"/>
              <a:t>За несприятливих умов у деяких прокаріотів утворюються спори. В одних видів спори утворюються всередині материнської клітини: цитоплазма майбутньої спори вкривається багатошаровою оболонкою. Такі спори дуже стійкі до дії високої температури (в деяких випадках вони можуть витримувати кип'ятіння протягом кількох годин), іонізуючого опромінення, хімічних сполук тощо. Потрапивши у сприятливі умови, спори проростають. У вигляді спор бактерії можуть тривалий час зберігати життєздатність у несприятливих умовах </a:t>
            </a:r>
          </a:p>
        </p:txBody>
      </p:sp>
    </p:spTree>
    <p:extLst>
      <p:ext uri="{BB962C8B-B14F-4D97-AF65-F5344CB8AC3E}">
        <p14:creationId xmlns:p14="http://schemas.microsoft.com/office/powerpoint/2010/main" val="396058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88640"/>
            <a:ext cx="5184576" cy="633670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548680"/>
            <a:ext cx="2843808" cy="5832648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dirty="0"/>
              <a:t>У ґрунті, що прилип до коренів засушених рослин з одного гербарію у Великобританії, було виявлено життєздатні спори, вік яких перевищував 300 років. Учені припускають, що життєздатність спор може зберігатися до 1000 років.</a:t>
            </a:r>
          </a:p>
          <a:p>
            <a:r>
              <a:rPr lang="uk-UA" dirty="0"/>
              <a:t>У деяких бактерій спори можуть утворюватись не всередині материнської клітини, а в результаті брунькування.</a:t>
            </a:r>
          </a:p>
          <a:p>
            <a:r>
              <a:rPr lang="uk-UA" dirty="0"/>
              <a:t>Деякі прокаріоти здатні до інцистування (від лат. </a:t>
            </a:r>
            <a:r>
              <a:rPr lang="uk-UA" dirty="0" err="1"/>
              <a:t>ін</a:t>
            </a:r>
            <a:r>
              <a:rPr lang="uk-UA" dirty="0"/>
              <a:t> - в, всередині та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uk-UA" dirty="0" err="1"/>
              <a:t>кистіс</a:t>
            </a:r>
            <a:r>
              <a:rPr lang="uk-UA" dirty="0"/>
              <a:t> - міхур). При цьому щільною оболонкою вкривається вся клітина. Цисти прокаріотів стійкі до дії радіації, висушування, але нездатні витримувати високі температури.</a:t>
            </a:r>
          </a:p>
        </p:txBody>
      </p:sp>
    </p:spTree>
    <p:extLst>
      <p:ext uri="{BB962C8B-B14F-4D97-AF65-F5344CB8AC3E}">
        <p14:creationId xmlns:p14="http://schemas.microsoft.com/office/powerpoint/2010/main" val="633475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85" b="7685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980728"/>
            <a:ext cx="2808312" cy="5112568"/>
          </a:xfrm>
          <a:solidFill>
            <a:schemeClr val="accent1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r>
              <a:rPr lang="uk-UA" dirty="0" smtClean="0"/>
              <a:t>Прокаріоти </a:t>
            </a:r>
            <a:r>
              <a:rPr lang="uk-UA" dirty="0"/>
              <a:t>(від лат. про - перед, замість та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uk-UA" dirty="0" err="1"/>
              <a:t>каріон</a:t>
            </a:r>
            <a:r>
              <a:rPr lang="uk-UA" dirty="0"/>
              <a:t> - ядро) - </a:t>
            </a:r>
            <a:r>
              <a:rPr lang="uk-UA" dirty="0" err="1"/>
              <a:t>надцарство</a:t>
            </a:r>
            <a:r>
              <a:rPr lang="uk-UA" dirty="0"/>
              <a:t> організмів, до складу якого входять царства Бактерії та Ціанобактерії (колишня назва — «синьо-зелені водорості»).</a:t>
            </a:r>
          </a:p>
          <a:p>
            <a:r>
              <a:rPr lang="uk-UA" dirty="0"/>
              <a:t>Клітини прокаріотів характеризуються простою будовою: вони не мають ядра і багатьох органел (</a:t>
            </a:r>
            <a:r>
              <a:rPr lang="uk-UA" dirty="0" err="1"/>
              <a:t>міто-хондрій</a:t>
            </a:r>
            <a:r>
              <a:rPr lang="uk-UA" dirty="0"/>
              <a:t>, пластид, ендоплазматичної сітки, комплексу Гольджі, </a:t>
            </a:r>
            <a:r>
              <a:rPr lang="uk-UA" dirty="0" err="1"/>
              <a:t>лізосом</a:t>
            </a:r>
            <a:r>
              <a:rPr lang="uk-UA" dirty="0"/>
              <a:t>, клітинного центру)</a:t>
            </a:r>
          </a:p>
        </p:txBody>
      </p:sp>
    </p:spTree>
    <p:extLst>
      <p:ext uri="{BB962C8B-B14F-4D97-AF65-F5344CB8AC3E}">
        <p14:creationId xmlns:p14="http://schemas.microsoft.com/office/powerpoint/2010/main" val="412536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8" r="3928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-22518" y="692696"/>
            <a:ext cx="2843808" cy="5328592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dirty="0"/>
              <a:t>1 - цитоплазма;</a:t>
            </a:r>
          </a:p>
          <a:p>
            <a:r>
              <a:rPr lang="uk-UA" dirty="0"/>
              <a:t>2 - фотосинтетичні мембрани;</a:t>
            </a:r>
          </a:p>
          <a:p>
            <a:r>
              <a:rPr lang="uk-UA" dirty="0"/>
              <a:t>3 - капсула;</a:t>
            </a:r>
          </a:p>
          <a:p>
            <a:r>
              <a:rPr lang="uk-UA" dirty="0"/>
              <a:t>4 </a:t>
            </a:r>
            <a:r>
              <a:rPr lang="uk-UA" dirty="0" err="1"/>
              <a:t>-джгутик</a:t>
            </a:r>
            <a:r>
              <a:rPr lang="uk-UA" dirty="0"/>
              <a:t>;</a:t>
            </a:r>
          </a:p>
          <a:p>
            <a:r>
              <a:rPr lang="uk-UA" dirty="0"/>
              <a:t>5 - клітинна стінка;</a:t>
            </a:r>
          </a:p>
          <a:p>
            <a:r>
              <a:rPr lang="uk-UA" dirty="0"/>
              <a:t>6 - рибосоми;</a:t>
            </a:r>
          </a:p>
          <a:p>
            <a:r>
              <a:rPr lang="uk-UA" dirty="0"/>
              <a:t>7 - запасні поживні речовини;</a:t>
            </a:r>
          </a:p>
          <a:p>
            <a:r>
              <a:rPr lang="uk-UA" dirty="0"/>
              <a:t>8 - кільцева ДНК;</a:t>
            </a:r>
          </a:p>
          <a:p>
            <a:r>
              <a:rPr lang="uk-UA" dirty="0"/>
              <a:t>9 - плазматична мембрана;</a:t>
            </a:r>
          </a:p>
          <a:p>
            <a:r>
              <a:rPr lang="uk-UA" dirty="0"/>
              <a:t>10- складчасті </a:t>
            </a:r>
            <a:r>
              <a:rPr lang="uk-UA" dirty="0" err="1"/>
              <a:t>впинання</a:t>
            </a:r>
            <a:r>
              <a:rPr lang="uk-UA" dirty="0"/>
              <a:t> мембрани </a:t>
            </a:r>
          </a:p>
        </p:txBody>
      </p:sp>
    </p:spTree>
    <p:extLst>
      <p:ext uri="{BB962C8B-B14F-4D97-AF65-F5344CB8AC3E}">
        <p14:creationId xmlns:p14="http://schemas.microsoft.com/office/powerpoint/2010/main" val="2930375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41" r="6841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07504" y="1484784"/>
            <a:ext cx="2377440" cy="3595464"/>
          </a:xfrm>
        </p:spPr>
        <p:txBody>
          <a:bodyPr>
            <a:normAutofit fontScale="85000" lnSpcReduction="10000"/>
          </a:bodyPr>
          <a:lstStyle/>
          <a:p>
            <a:r>
              <a:rPr lang="uk-UA" dirty="0"/>
              <a:t>Ще однією характерною рисою клітин цих організмів є відсутність системи внутрішньоклітинних мембран. Лише у деяких бактерій — мешканців водойм або капілярів ґрунту, заповнених водою, є особливі газові вакуолі. Змінюючи об'єм газів у цих вакуолях, бактерії можуть пересуватись у водному середовищі з мінімальними витратами енергії.</a:t>
            </a:r>
          </a:p>
        </p:txBody>
      </p:sp>
    </p:spTree>
    <p:extLst>
      <p:ext uri="{BB962C8B-B14F-4D97-AF65-F5344CB8AC3E}">
        <p14:creationId xmlns:p14="http://schemas.microsoft.com/office/powerpoint/2010/main" val="38086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51" b="5651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260648"/>
            <a:ext cx="2843808" cy="6408712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dirty="0"/>
              <a:t>У цитоплазмі прокаріотів містяться рибосоми та різноманітні включення. Але розміри рибосом дрібніші, ніж у еукаріотів.</a:t>
            </a:r>
          </a:p>
          <a:p>
            <a:r>
              <a:rPr lang="uk-UA" dirty="0"/>
              <a:t>До складу поверхневого апарату клітин прокаріотів входить плазматична мембрана, клітинна стінка, іноді слизова капсула. Плазматична мембрана може утворювати гладенькі або складчасті </a:t>
            </a:r>
            <a:r>
              <a:rPr lang="uk-UA" dirty="0" err="1"/>
              <a:t>впинання</a:t>
            </a:r>
            <a:r>
              <a:rPr lang="uk-UA" dirty="0"/>
              <a:t> в цитоплазму. На складчастих мембранних </a:t>
            </a:r>
            <a:r>
              <a:rPr lang="uk-UA" dirty="0" err="1"/>
              <a:t>впинаннях</a:t>
            </a:r>
            <a:r>
              <a:rPr lang="uk-UA" dirty="0"/>
              <a:t> можуть розташовуватись ферменти, рибосоми, а на гладеньких - </a:t>
            </a:r>
            <a:r>
              <a:rPr lang="uk-UA" dirty="0" err="1"/>
              <a:t>фотосинтезуючі</a:t>
            </a:r>
            <a:r>
              <a:rPr lang="uk-UA" dirty="0"/>
              <a:t> пігменти. В клітинах деяких бактерій (наприклад, пурпурних) </a:t>
            </a:r>
            <a:r>
              <a:rPr lang="uk-UA" dirty="0" err="1"/>
              <a:t>фотосинтезуючі</a:t>
            </a:r>
            <a:r>
              <a:rPr lang="uk-UA" dirty="0"/>
              <a:t> пігменти можуть міститись у кулястих замкнених структурах, утворених випинаннями плазматичної мембрани. їх називають хроматофорами (від </a:t>
            </a:r>
            <a:r>
              <a:rPr lang="uk-UA" dirty="0" err="1"/>
              <a:t>грец</a:t>
            </a:r>
            <a:r>
              <a:rPr lang="uk-UA" dirty="0"/>
              <a:t>. </a:t>
            </a:r>
            <a:r>
              <a:rPr lang="uk-UA" dirty="0" err="1"/>
              <a:t>хрома</a:t>
            </a:r>
            <a:r>
              <a:rPr lang="uk-UA" dirty="0"/>
              <a:t> - фарба та </a:t>
            </a:r>
            <a:r>
              <a:rPr lang="uk-UA" dirty="0" err="1"/>
              <a:t>форос</a:t>
            </a:r>
            <a:r>
              <a:rPr lang="uk-UA" dirty="0"/>
              <a:t> - той, що несе).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61878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547" r="24547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332656"/>
            <a:ext cx="2843808" cy="5760640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dirty="0"/>
              <a:t>Замість ядра, в клітинах прокаріотів є одна чи кілька ядерних зон зі спадковим матеріалом. Але на відміну від ядра еукаріотів, ядерні зони прокаріотів мембранами від цитоплазми не відокремлені. Спадковий матеріал прокаріотів представлений кільцевою молекулою ДНК, прикріпленою в певному місці до внутрішньої поверхні плазматичної мембрани (мал. 34). Отже, типові хромосоми, які в клітинах еукаріотів розташовані в ядрі, у прокаріотів відсутні.</a:t>
            </a:r>
          </a:p>
        </p:txBody>
      </p:sp>
    </p:spTree>
    <p:extLst>
      <p:ext uri="{BB962C8B-B14F-4D97-AF65-F5344CB8AC3E}">
        <p14:creationId xmlns:p14="http://schemas.microsoft.com/office/powerpoint/2010/main" val="149228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54" r="13054"/>
          <a:stretch>
            <a:fillRect/>
          </a:stretch>
        </p:blipFill>
        <p:spPr/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476672"/>
            <a:ext cx="2843808" cy="5976664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uk-UA" dirty="0"/>
              <a:t>Клітини деяких бактерій мають органели руху </a:t>
            </a:r>
            <a:r>
              <a:rPr lang="uk-UA" dirty="0" err="1"/>
              <a:t>-один</a:t>
            </a:r>
            <a:r>
              <a:rPr lang="uk-UA" dirty="0"/>
              <a:t>, декілька або багато джгутиків. Джгутики можуть бути довші за саму клітину, проте їхній діаметр незначний (10-25 </a:t>
            </a:r>
            <a:r>
              <a:rPr lang="uk-UA" dirty="0" err="1"/>
              <a:t>нм</a:t>
            </a:r>
            <a:r>
              <a:rPr lang="uk-UA" dirty="0"/>
              <a:t>), тому у світловий мікроскоп вони не помітні. Крім джгутиків, поверхня клітин бактерій має нитчасті та трубчасті утвори, які складаються з білків чи полісахаридів. Вони забезпечують прикріплення до субстрату або беруть участь у передаванні спадкової інформації під час статевого процесу.</a:t>
            </a:r>
          </a:p>
        </p:txBody>
      </p:sp>
    </p:spTree>
    <p:extLst>
      <p:ext uri="{BB962C8B-B14F-4D97-AF65-F5344CB8AC3E}">
        <p14:creationId xmlns:p14="http://schemas.microsoft.com/office/powerpoint/2010/main" val="1610734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76672"/>
            <a:ext cx="5832648" cy="5832648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0" y="116632"/>
            <a:ext cx="2771800" cy="6336704"/>
          </a:xfrm>
          <a:solidFill>
            <a:schemeClr val="accent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uk-UA" dirty="0"/>
              <a:t>Прокаріоти - мікроскопічні організми.</a:t>
            </a:r>
          </a:p>
          <a:p>
            <a:r>
              <a:rPr lang="uk-UA" dirty="0"/>
              <a:t>Розміри їхніх клітин не перевищують ЗО мкм, а в деяких видів діаметр клітин становить лише 0,2 мкм. Більшість прокаріотів - одноклітинні організми, серед них є і колоніальні форми. Скупчення клітин прокаріотів можуть мати вигляд ниток, грон тощо. Іноді вони оточені спільною слизовою оболонкою - капсулою. При цьому контакти між сусідніми клітинами, що мають вигляд мікроскопічних канальців, заповнених цитоплазмою, відомі лише для деяких колоніальних ціанобактерій.</a:t>
            </a:r>
          </a:p>
          <a:p>
            <a:r>
              <a:rPr lang="uk-UA" dirty="0"/>
              <a:t>Форма клітин прокаріотів різноманітна: куляста (коки), паличкоподібна (бацили), у вигляді вигнутої (вібріони) або спірально закрученої (спірили) палички тощо </a:t>
            </a:r>
          </a:p>
        </p:txBody>
      </p:sp>
    </p:spTree>
    <p:extLst>
      <p:ext uri="{BB962C8B-B14F-4D97-AF65-F5344CB8AC3E}">
        <p14:creationId xmlns:p14="http://schemas.microsoft.com/office/powerpoint/2010/main" val="204159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Ультраструктура </a:t>
            </a:r>
            <a:r>
              <a:rPr lang="uk-UA" dirty="0" err="1" smtClean="0"/>
              <a:t>прокаріотичної</a:t>
            </a:r>
            <a:r>
              <a:rPr lang="uk-UA" dirty="0" smtClean="0"/>
              <a:t> клітини</a:t>
            </a:r>
            <a:endParaRPr lang="uk-UA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772816"/>
            <a:ext cx="8172400" cy="4243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064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28</TotalTime>
  <Words>799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Паркет</vt:lpstr>
      <vt:lpstr>Будова клітин прокаріотів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Ультраструктура прокаріотичної клітини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Будова клітин прокаріотів</dc:title>
  <dc:creator>Миколайович</dc:creator>
  <cp:lastModifiedBy>Миколайович</cp:lastModifiedBy>
  <cp:revision>4</cp:revision>
  <dcterms:created xsi:type="dcterms:W3CDTF">2012-11-28T17:42:48Z</dcterms:created>
  <dcterms:modified xsi:type="dcterms:W3CDTF">2012-11-28T18:21:32Z</dcterms:modified>
</cp:coreProperties>
</file>