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283" r:id="rId6"/>
    <p:sldId id="260" r:id="rId7"/>
    <p:sldId id="275" r:id="rId8"/>
    <p:sldId id="277" r:id="rId9"/>
    <p:sldId id="284" r:id="rId10"/>
    <p:sldId id="276" r:id="rId11"/>
    <p:sldId id="278" r:id="rId12"/>
    <p:sldId id="269" r:id="rId13"/>
    <p:sldId id="270" r:id="rId14"/>
    <p:sldId id="271" r:id="rId15"/>
    <p:sldId id="272" r:id="rId16"/>
    <p:sldId id="279" r:id="rId17"/>
    <p:sldId id="280" r:id="rId18"/>
    <p:sldId id="285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5781" autoAdjust="0"/>
  </p:normalViewPr>
  <p:slideViewPr>
    <p:cSldViewPr snapToGrid="0">
      <p:cViewPr varScale="1">
        <p:scale>
          <a:sx n="111" d="100"/>
          <a:sy n="111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1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DB053-AE53-4BC8-84D4-4451D6D8FFFD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5307FCE4-D84D-4DAB-9657-AEE8FE9C285A}">
      <dgm:prSet custT="1"/>
      <dgm:spPr/>
      <dgm:t>
        <a:bodyPr/>
        <a:lstStyle/>
        <a:p>
          <a:pPr algn="ctr" rtl="0"/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Біосфера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не просто одна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оболонок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Землі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організована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оболонка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uk-UA" sz="1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2A1ED-FA36-4FAE-8B0B-8E43E3D6D2C0}" type="parTrans" cxnId="{A854BF98-6733-4973-A573-05C24E39EF73}">
      <dgm:prSet/>
      <dgm:spPr/>
      <dgm:t>
        <a:bodyPr/>
        <a:lstStyle/>
        <a:p>
          <a:endParaRPr lang="uk-UA"/>
        </a:p>
      </dgm:t>
    </dgm:pt>
    <dgm:pt modelId="{4519129F-2046-45B9-BEF9-6330C52FBDBD}" type="sibTrans" cxnId="{A854BF98-6733-4973-A573-05C24E39EF73}">
      <dgm:prSet/>
      <dgm:spPr/>
      <dgm:t>
        <a:bodyPr/>
        <a:lstStyle/>
        <a:p>
          <a:endParaRPr lang="uk-UA"/>
        </a:p>
      </dgm:t>
    </dgm:pt>
    <dgm:pt modelId="{C7585DB1-DF2F-4F59-8BED-3BB7FA92073E}">
      <dgm:prSet custT="1"/>
      <dgm:spPr/>
      <dgm:t>
        <a:bodyPr/>
        <a:lstStyle/>
        <a:p>
          <a:pPr algn="ctr" rtl="0"/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Бути живим - значить бути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організованим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відповідно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ролі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функцій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живих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організмів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природі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їх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поділяють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продуцентів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консументів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редуцентів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);</a:t>
          </a:r>
          <a:endParaRPr lang="uk-UA" sz="1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9E1325-FBC5-498E-92B5-EA44935E0117}" type="parTrans" cxnId="{CA2405F8-39EA-41C2-B3D8-2EF9166DB3C2}">
      <dgm:prSet/>
      <dgm:spPr/>
      <dgm:t>
        <a:bodyPr/>
        <a:lstStyle/>
        <a:p>
          <a:endParaRPr lang="uk-UA"/>
        </a:p>
      </dgm:t>
    </dgm:pt>
    <dgm:pt modelId="{02B0313B-A7CC-410D-9F22-4062A3B6832F}" type="sibTrans" cxnId="{CA2405F8-39EA-41C2-B3D8-2EF9166DB3C2}">
      <dgm:prSet/>
      <dgm:spPr/>
      <dgm:t>
        <a:bodyPr/>
        <a:lstStyle/>
        <a:p>
          <a:endParaRPr lang="uk-UA"/>
        </a:p>
      </dgm:t>
    </dgm:pt>
    <dgm:pt modelId="{FA7EEA70-126E-433F-9466-EE2377030743}">
      <dgm:prSet custT="1"/>
      <dgm:spPr/>
      <dgm:t>
        <a:bodyPr/>
        <a:lstStyle/>
        <a:p>
          <a:pPr algn="ctr" rtl="0"/>
          <a:r>
            <a:rPr lang="uk-UA" sz="17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Головною формою діяльності живих організмів у біосфері є їхня біогеохімічна робота, яка виявляється у формі незамкнутих і незворотних потоків енергії і речовин між основними компонентами біосферної цілісності;</a:t>
          </a:r>
          <a:endParaRPr lang="uk-UA" sz="17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BCB96-24D7-447D-9F17-775531D0E548}" type="parTrans" cxnId="{24C11470-D544-47AB-A3BE-14F6DB7FB0AF}">
      <dgm:prSet/>
      <dgm:spPr/>
      <dgm:t>
        <a:bodyPr/>
        <a:lstStyle/>
        <a:p>
          <a:endParaRPr lang="uk-UA"/>
        </a:p>
      </dgm:t>
    </dgm:pt>
    <dgm:pt modelId="{1B803570-294A-41BA-92D6-25DF8D5112B1}" type="sibTrans" cxnId="{24C11470-D544-47AB-A3BE-14F6DB7FB0AF}">
      <dgm:prSet/>
      <dgm:spPr/>
      <dgm:t>
        <a:bodyPr/>
        <a:lstStyle/>
        <a:p>
          <a:endParaRPr lang="uk-UA"/>
        </a:p>
      </dgm:t>
    </dgm:pt>
    <dgm:pt modelId="{24A5EA87-A070-4594-9586-D69B2BBFB77E}">
      <dgm:prSet custT="1"/>
      <dgm:spPr/>
      <dgm:t>
        <a:bodyPr/>
        <a:lstStyle/>
        <a:p>
          <a:pPr algn="ctr" rtl="0"/>
          <a:r>
            <a:rPr lang="uk-UA" sz="17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Такі потоки енергії і речовин В. Вернадський називав біогеохімічними циклами, оскільки до процесів </a:t>
          </a:r>
          <a:r>
            <a:rPr lang="uk-UA" sz="17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колообігу</a:t>
          </a:r>
          <a:r>
            <a:rPr lang="uk-UA" sz="17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долучаються все нові й нові організми;</a:t>
          </a:r>
          <a:endParaRPr lang="uk-UA" sz="17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9656DD-662F-4AC7-B56F-EF647AE8A541}" type="parTrans" cxnId="{B6FCD760-E2C9-477C-858F-C35ED9F73326}">
      <dgm:prSet/>
      <dgm:spPr/>
      <dgm:t>
        <a:bodyPr/>
        <a:lstStyle/>
        <a:p>
          <a:endParaRPr lang="uk-UA"/>
        </a:p>
      </dgm:t>
    </dgm:pt>
    <dgm:pt modelId="{66C7B2BD-8089-4BDA-8A18-221EA708FA4B}" type="sibTrans" cxnId="{B6FCD760-E2C9-477C-858F-C35ED9F73326}">
      <dgm:prSet/>
      <dgm:spPr/>
      <dgm:t>
        <a:bodyPr/>
        <a:lstStyle/>
        <a:p>
          <a:endParaRPr lang="uk-UA"/>
        </a:p>
      </dgm:t>
    </dgm:pt>
    <dgm:pt modelId="{13D52819-1287-4C25-9319-52EAE6D9E1DC}">
      <dgm:prSet custT="1"/>
      <dgm:spPr/>
      <dgm:t>
        <a:bodyPr/>
        <a:lstStyle/>
        <a:p>
          <a:pPr algn="ctr" rtl="0"/>
          <a:r>
            <a:rPr lang="uk-UA" sz="1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Біогеохімічна циклічність є суттю організованості й еволюції біосфери.</a:t>
          </a:r>
          <a:endParaRPr lang="uk-UA" sz="18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0293BB-86A6-4D7F-96BC-B21B72E1DB2D}" type="parTrans" cxnId="{E962FEB9-FE48-4D4E-8F48-696479E1723A}">
      <dgm:prSet/>
      <dgm:spPr/>
      <dgm:t>
        <a:bodyPr/>
        <a:lstStyle/>
        <a:p>
          <a:endParaRPr lang="uk-UA"/>
        </a:p>
      </dgm:t>
    </dgm:pt>
    <dgm:pt modelId="{298AAE09-CB53-40DC-9E9E-C323251037E7}" type="sibTrans" cxnId="{E962FEB9-FE48-4D4E-8F48-696479E1723A}">
      <dgm:prSet/>
      <dgm:spPr/>
      <dgm:t>
        <a:bodyPr/>
        <a:lstStyle/>
        <a:p>
          <a:endParaRPr lang="uk-UA"/>
        </a:p>
      </dgm:t>
    </dgm:pt>
    <dgm:pt modelId="{39BF9729-157F-4CA6-92E0-DE09C329C24F}" type="pres">
      <dgm:prSet presAssocID="{5C0DB053-AE53-4BC8-84D4-4451D6D8FF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AA5A5C-07D2-468E-8ECF-29BC6444C7C8}" type="pres">
      <dgm:prSet presAssocID="{5C0DB053-AE53-4BC8-84D4-4451D6D8FFFD}" presName="dummyMaxCanvas" presStyleCnt="0">
        <dgm:presLayoutVars/>
      </dgm:prSet>
      <dgm:spPr/>
    </dgm:pt>
    <dgm:pt modelId="{544A1A1D-7A8D-481B-9A2F-3663BC58FB6D}" type="pres">
      <dgm:prSet presAssocID="{5C0DB053-AE53-4BC8-84D4-4451D6D8FFF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E5C978-18F8-4B4A-A706-970603899E19}" type="pres">
      <dgm:prSet presAssocID="{5C0DB053-AE53-4BC8-84D4-4451D6D8FFF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8DCE42-7D2B-493F-9578-377361CF55AF}" type="pres">
      <dgm:prSet presAssocID="{5C0DB053-AE53-4BC8-84D4-4451D6D8FFF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96FC3B-8AA4-4D7F-B232-309734904846}" type="pres">
      <dgm:prSet presAssocID="{5C0DB053-AE53-4BC8-84D4-4451D6D8FFF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DE4CCC-CFCE-4155-9E9A-FC744111154B}" type="pres">
      <dgm:prSet presAssocID="{5C0DB053-AE53-4BC8-84D4-4451D6D8FFF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8C24E5-8D6C-42E8-935C-45D764681ACF}" type="pres">
      <dgm:prSet presAssocID="{5C0DB053-AE53-4BC8-84D4-4451D6D8FFF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B0FC66-8F7D-4EC5-A073-9C79A00CD5F5}" type="pres">
      <dgm:prSet presAssocID="{5C0DB053-AE53-4BC8-84D4-4451D6D8FFF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952A3B-4F24-469A-94A4-32B85522BC81}" type="pres">
      <dgm:prSet presAssocID="{5C0DB053-AE53-4BC8-84D4-4451D6D8FFF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579BA4-A7D6-4F5C-8A67-97F688C39CA7}" type="pres">
      <dgm:prSet presAssocID="{5C0DB053-AE53-4BC8-84D4-4451D6D8FFF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7995EF-4925-48FE-9FAC-73CACCD3CE3D}" type="pres">
      <dgm:prSet presAssocID="{5C0DB053-AE53-4BC8-84D4-4451D6D8FFF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B406F9-946B-48B6-9DF8-10BE3D23A8D0}" type="pres">
      <dgm:prSet presAssocID="{5C0DB053-AE53-4BC8-84D4-4451D6D8FFF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5A9823-EC33-44AF-89FD-ADF77F4710BA}" type="pres">
      <dgm:prSet presAssocID="{5C0DB053-AE53-4BC8-84D4-4451D6D8FFF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F32629-A142-41A7-9AE2-9290515F2BA6}" type="pres">
      <dgm:prSet presAssocID="{5C0DB053-AE53-4BC8-84D4-4451D6D8FFF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92C9AE-B72F-4F22-A713-4F4EFA325038}" type="pres">
      <dgm:prSet presAssocID="{5C0DB053-AE53-4BC8-84D4-4451D6D8FFF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1AEF222-CFD8-4934-BA82-1A7511E4B1CF}" type="presOf" srcId="{FA7EEA70-126E-433F-9466-EE2377030743}" destId="{9E8DCE42-7D2B-493F-9578-377361CF55AF}" srcOrd="0" destOrd="0" presId="urn:microsoft.com/office/officeart/2005/8/layout/vProcess5"/>
    <dgm:cxn modelId="{A787867C-3A2B-42F5-B917-926ED790D5E7}" type="presOf" srcId="{1B803570-294A-41BA-92D6-25DF8D5112B1}" destId="{8D952A3B-4F24-469A-94A4-32B85522BC81}" srcOrd="0" destOrd="0" presId="urn:microsoft.com/office/officeart/2005/8/layout/vProcess5"/>
    <dgm:cxn modelId="{2CB51470-E1E0-4F04-BB66-4E25F699B5FB}" type="presOf" srcId="{C7585DB1-DF2F-4F59-8BED-3BB7FA92073E}" destId="{9EE5C978-18F8-4B4A-A706-970603899E19}" srcOrd="0" destOrd="0" presId="urn:microsoft.com/office/officeart/2005/8/layout/vProcess5"/>
    <dgm:cxn modelId="{75309936-561D-47CA-BEB9-A5A259D8B170}" type="presOf" srcId="{4519129F-2046-45B9-BEF9-6330C52FBDBD}" destId="{808C24E5-8D6C-42E8-935C-45D764681ACF}" srcOrd="0" destOrd="0" presId="urn:microsoft.com/office/officeart/2005/8/layout/vProcess5"/>
    <dgm:cxn modelId="{6B04AADD-3206-46C2-A483-74C92DB69499}" type="presOf" srcId="{C7585DB1-DF2F-4F59-8BED-3BB7FA92073E}" destId="{11B406F9-946B-48B6-9DF8-10BE3D23A8D0}" srcOrd="1" destOrd="0" presId="urn:microsoft.com/office/officeart/2005/8/layout/vProcess5"/>
    <dgm:cxn modelId="{24C11470-D544-47AB-A3BE-14F6DB7FB0AF}" srcId="{5C0DB053-AE53-4BC8-84D4-4451D6D8FFFD}" destId="{FA7EEA70-126E-433F-9466-EE2377030743}" srcOrd="2" destOrd="0" parTransId="{031BCB96-24D7-447D-9F17-775531D0E548}" sibTransId="{1B803570-294A-41BA-92D6-25DF8D5112B1}"/>
    <dgm:cxn modelId="{E962FEB9-FE48-4D4E-8F48-696479E1723A}" srcId="{5C0DB053-AE53-4BC8-84D4-4451D6D8FFFD}" destId="{13D52819-1287-4C25-9319-52EAE6D9E1DC}" srcOrd="4" destOrd="0" parTransId="{280293BB-86A6-4D7F-96BC-B21B72E1DB2D}" sibTransId="{298AAE09-CB53-40DC-9E9E-C323251037E7}"/>
    <dgm:cxn modelId="{B6FCD760-E2C9-477C-858F-C35ED9F73326}" srcId="{5C0DB053-AE53-4BC8-84D4-4451D6D8FFFD}" destId="{24A5EA87-A070-4594-9586-D69B2BBFB77E}" srcOrd="3" destOrd="0" parTransId="{019656DD-662F-4AC7-B56F-EF647AE8A541}" sibTransId="{66C7B2BD-8089-4BDA-8A18-221EA708FA4B}"/>
    <dgm:cxn modelId="{8C81C4B4-A8C4-44E7-9112-35FDE5A62FC2}" type="presOf" srcId="{13D52819-1287-4C25-9319-52EAE6D9E1DC}" destId="{CA92C9AE-B72F-4F22-A713-4F4EFA325038}" srcOrd="1" destOrd="0" presId="urn:microsoft.com/office/officeart/2005/8/layout/vProcess5"/>
    <dgm:cxn modelId="{725A0FA1-96DE-4F8B-99F2-7A3BE1B2CF0D}" type="presOf" srcId="{24A5EA87-A070-4594-9586-D69B2BBFB77E}" destId="{6CF32629-A142-41A7-9AE2-9290515F2BA6}" srcOrd="1" destOrd="0" presId="urn:microsoft.com/office/officeart/2005/8/layout/vProcess5"/>
    <dgm:cxn modelId="{9E4D5495-707B-4321-9751-8CFD64B880F3}" type="presOf" srcId="{02B0313B-A7CC-410D-9F22-4062A3B6832F}" destId="{66B0FC66-8F7D-4EC5-A073-9C79A00CD5F5}" srcOrd="0" destOrd="0" presId="urn:microsoft.com/office/officeart/2005/8/layout/vProcess5"/>
    <dgm:cxn modelId="{5DA20152-4F3B-4374-8D7E-B3A5BD4ADAA5}" type="presOf" srcId="{13D52819-1287-4C25-9319-52EAE6D9E1DC}" destId="{F2DE4CCC-CFCE-4155-9E9A-FC744111154B}" srcOrd="0" destOrd="0" presId="urn:microsoft.com/office/officeart/2005/8/layout/vProcess5"/>
    <dgm:cxn modelId="{A854BF98-6733-4973-A573-05C24E39EF73}" srcId="{5C0DB053-AE53-4BC8-84D4-4451D6D8FFFD}" destId="{5307FCE4-D84D-4DAB-9657-AEE8FE9C285A}" srcOrd="0" destOrd="0" parTransId="{2E42A1ED-FA36-4FAE-8B0B-8E43E3D6D2C0}" sibTransId="{4519129F-2046-45B9-BEF9-6330C52FBDBD}"/>
    <dgm:cxn modelId="{8FE8CC89-3EE9-4BC6-A955-DC49069D4381}" type="presOf" srcId="{5307FCE4-D84D-4DAB-9657-AEE8FE9C285A}" destId="{147995EF-4925-48FE-9FAC-73CACCD3CE3D}" srcOrd="1" destOrd="0" presId="urn:microsoft.com/office/officeart/2005/8/layout/vProcess5"/>
    <dgm:cxn modelId="{208961B7-48E5-48E8-8887-702CA4F09FEA}" type="presOf" srcId="{5C0DB053-AE53-4BC8-84D4-4451D6D8FFFD}" destId="{39BF9729-157F-4CA6-92E0-DE09C329C24F}" srcOrd="0" destOrd="0" presId="urn:microsoft.com/office/officeart/2005/8/layout/vProcess5"/>
    <dgm:cxn modelId="{46456CC9-BDB1-45C3-8296-398D4D8067F8}" type="presOf" srcId="{5307FCE4-D84D-4DAB-9657-AEE8FE9C285A}" destId="{544A1A1D-7A8D-481B-9A2F-3663BC58FB6D}" srcOrd="0" destOrd="0" presId="urn:microsoft.com/office/officeart/2005/8/layout/vProcess5"/>
    <dgm:cxn modelId="{09B1ACC0-67FE-4ADD-ACC1-4CE85EA0F521}" type="presOf" srcId="{FA7EEA70-126E-433F-9466-EE2377030743}" destId="{135A9823-EC33-44AF-89FD-ADF77F4710BA}" srcOrd="1" destOrd="0" presId="urn:microsoft.com/office/officeart/2005/8/layout/vProcess5"/>
    <dgm:cxn modelId="{93BC2F8F-5DAA-4667-92D8-989849B6F15F}" type="presOf" srcId="{66C7B2BD-8089-4BDA-8A18-221EA708FA4B}" destId="{9C579BA4-A7D6-4F5C-8A67-97F688C39CA7}" srcOrd="0" destOrd="0" presId="urn:microsoft.com/office/officeart/2005/8/layout/vProcess5"/>
    <dgm:cxn modelId="{21DEECA2-DE3F-463E-A681-D60F5C06D95F}" type="presOf" srcId="{24A5EA87-A070-4594-9586-D69B2BBFB77E}" destId="{C896FC3B-8AA4-4D7F-B232-309734904846}" srcOrd="0" destOrd="0" presId="urn:microsoft.com/office/officeart/2005/8/layout/vProcess5"/>
    <dgm:cxn modelId="{CA2405F8-39EA-41C2-B3D8-2EF9166DB3C2}" srcId="{5C0DB053-AE53-4BC8-84D4-4451D6D8FFFD}" destId="{C7585DB1-DF2F-4F59-8BED-3BB7FA92073E}" srcOrd="1" destOrd="0" parTransId="{C69E1325-FBC5-498E-92B5-EA44935E0117}" sibTransId="{02B0313B-A7CC-410D-9F22-4062A3B6832F}"/>
    <dgm:cxn modelId="{BD702068-8701-4C0D-9FF5-BD772B170BBC}" type="presParOf" srcId="{39BF9729-157F-4CA6-92E0-DE09C329C24F}" destId="{4EAA5A5C-07D2-468E-8ECF-29BC6444C7C8}" srcOrd="0" destOrd="0" presId="urn:microsoft.com/office/officeart/2005/8/layout/vProcess5"/>
    <dgm:cxn modelId="{36A46085-1788-41C5-8C49-C600DAF0BB18}" type="presParOf" srcId="{39BF9729-157F-4CA6-92E0-DE09C329C24F}" destId="{544A1A1D-7A8D-481B-9A2F-3663BC58FB6D}" srcOrd="1" destOrd="0" presId="urn:microsoft.com/office/officeart/2005/8/layout/vProcess5"/>
    <dgm:cxn modelId="{CDDB6700-D3C8-4131-9789-DC48311D902B}" type="presParOf" srcId="{39BF9729-157F-4CA6-92E0-DE09C329C24F}" destId="{9EE5C978-18F8-4B4A-A706-970603899E19}" srcOrd="2" destOrd="0" presId="urn:microsoft.com/office/officeart/2005/8/layout/vProcess5"/>
    <dgm:cxn modelId="{CA42FE87-615B-4876-A8C8-326540ADF0B4}" type="presParOf" srcId="{39BF9729-157F-4CA6-92E0-DE09C329C24F}" destId="{9E8DCE42-7D2B-493F-9578-377361CF55AF}" srcOrd="3" destOrd="0" presId="urn:microsoft.com/office/officeart/2005/8/layout/vProcess5"/>
    <dgm:cxn modelId="{1371890A-7C15-4482-9C24-F2CEEC7F3D61}" type="presParOf" srcId="{39BF9729-157F-4CA6-92E0-DE09C329C24F}" destId="{C896FC3B-8AA4-4D7F-B232-309734904846}" srcOrd="4" destOrd="0" presId="urn:microsoft.com/office/officeart/2005/8/layout/vProcess5"/>
    <dgm:cxn modelId="{B6D42B2D-3F4A-4781-991B-1C3B28ABA54D}" type="presParOf" srcId="{39BF9729-157F-4CA6-92E0-DE09C329C24F}" destId="{F2DE4CCC-CFCE-4155-9E9A-FC744111154B}" srcOrd="5" destOrd="0" presId="urn:microsoft.com/office/officeart/2005/8/layout/vProcess5"/>
    <dgm:cxn modelId="{A7A6CC1A-C429-47CF-A771-8FD64D537DC0}" type="presParOf" srcId="{39BF9729-157F-4CA6-92E0-DE09C329C24F}" destId="{808C24E5-8D6C-42E8-935C-45D764681ACF}" srcOrd="6" destOrd="0" presId="urn:microsoft.com/office/officeart/2005/8/layout/vProcess5"/>
    <dgm:cxn modelId="{3FA8963B-59CF-47F0-8F72-8AC814D16123}" type="presParOf" srcId="{39BF9729-157F-4CA6-92E0-DE09C329C24F}" destId="{66B0FC66-8F7D-4EC5-A073-9C79A00CD5F5}" srcOrd="7" destOrd="0" presId="urn:microsoft.com/office/officeart/2005/8/layout/vProcess5"/>
    <dgm:cxn modelId="{52646E27-BB22-49ED-AB96-3CF53A2A8DC5}" type="presParOf" srcId="{39BF9729-157F-4CA6-92E0-DE09C329C24F}" destId="{8D952A3B-4F24-469A-94A4-32B85522BC81}" srcOrd="8" destOrd="0" presId="urn:microsoft.com/office/officeart/2005/8/layout/vProcess5"/>
    <dgm:cxn modelId="{3E4994A3-0C7E-4EC1-940B-014D88326A90}" type="presParOf" srcId="{39BF9729-157F-4CA6-92E0-DE09C329C24F}" destId="{9C579BA4-A7D6-4F5C-8A67-97F688C39CA7}" srcOrd="9" destOrd="0" presId="urn:microsoft.com/office/officeart/2005/8/layout/vProcess5"/>
    <dgm:cxn modelId="{3B1FE4F0-0F70-4BE2-B883-6CCCEB636810}" type="presParOf" srcId="{39BF9729-157F-4CA6-92E0-DE09C329C24F}" destId="{147995EF-4925-48FE-9FAC-73CACCD3CE3D}" srcOrd="10" destOrd="0" presId="urn:microsoft.com/office/officeart/2005/8/layout/vProcess5"/>
    <dgm:cxn modelId="{B8779BAD-F5FA-4517-BB6E-2BBA8C052390}" type="presParOf" srcId="{39BF9729-157F-4CA6-92E0-DE09C329C24F}" destId="{11B406F9-946B-48B6-9DF8-10BE3D23A8D0}" srcOrd="11" destOrd="0" presId="urn:microsoft.com/office/officeart/2005/8/layout/vProcess5"/>
    <dgm:cxn modelId="{C58EFF42-5089-43D5-9459-2D8D2DA858B9}" type="presParOf" srcId="{39BF9729-157F-4CA6-92E0-DE09C329C24F}" destId="{135A9823-EC33-44AF-89FD-ADF77F4710BA}" srcOrd="12" destOrd="0" presId="urn:microsoft.com/office/officeart/2005/8/layout/vProcess5"/>
    <dgm:cxn modelId="{25DDD66E-D6C7-4B36-AB19-EFE44A86E8A3}" type="presParOf" srcId="{39BF9729-157F-4CA6-92E0-DE09C329C24F}" destId="{6CF32629-A142-41A7-9AE2-9290515F2BA6}" srcOrd="13" destOrd="0" presId="urn:microsoft.com/office/officeart/2005/8/layout/vProcess5"/>
    <dgm:cxn modelId="{A15EA6A4-75B3-4304-853A-0D62FF00F139}" type="presParOf" srcId="{39BF9729-157F-4CA6-92E0-DE09C329C24F}" destId="{CA92C9AE-B72F-4F22-A713-4F4EFA32503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6A41F-4905-461E-809F-95906DE1AA96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2BB2816-631E-4996-BDCF-641A7738356C}">
      <dgm:prSet/>
      <dgm:spPr/>
      <dgm:t>
        <a:bodyPr/>
        <a:lstStyle/>
        <a:p>
          <a:pPr rtl="0"/>
          <a:endParaRPr lang="uk-UA" dirty="0"/>
        </a:p>
      </dgm:t>
    </dgm:pt>
    <dgm:pt modelId="{FEB29A5C-5DE9-451D-86F5-D49D1F86534E}" type="parTrans" cxnId="{ED4132A1-C5AA-4861-9FBE-A052E6B66FBC}">
      <dgm:prSet/>
      <dgm:spPr/>
      <dgm:t>
        <a:bodyPr/>
        <a:lstStyle/>
        <a:p>
          <a:endParaRPr lang="uk-UA"/>
        </a:p>
      </dgm:t>
    </dgm:pt>
    <dgm:pt modelId="{81E1942C-9350-4429-8F72-5E3F04D6FD49}" type="sibTrans" cxnId="{ED4132A1-C5AA-4861-9FBE-A052E6B66FBC}">
      <dgm:prSet/>
      <dgm:spPr/>
      <dgm:t>
        <a:bodyPr/>
        <a:lstStyle/>
        <a:p>
          <a:endParaRPr lang="uk-UA"/>
        </a:p>
      </dgm:t>
    </dgm:pt>
    <dgm:pt modelId="{4A301161-2713-4364-B670-6211929FA618}">
      <dgm:prSet custT="1"/>
      <dgm:spPr/>
      <dgm:t>
        <a:bodyPr/>
        <a:lstStyle/>
        <a:p>
          <a:pPr rtl="0"/>
          <a:r>
            <a:rPr lang="uk-UA" sz="2800" dirty="0" smtClean="0"/>
            <a:t>Суспільний розвиток:</a:t>
          </a:r>
          <a:endParaRPr lang="uk-UA" sz="2800" dirty="0"/>
        </a:p>
      </dgm:t>
    </dgm:pt>
    <dgm:pt modelId="{CB7B2324-85B3-4738-95CC-E955B780F6F0}" type="parTrans" cxnId="{950D7050-D41A-49FB-9D5B-1C4F71D092AD}">
      <dgm:prSet/>
      <dgm:spPr/>
      <dgm:t>
        <a:bodyPr/>
        <a:lstStyle/>
        <a:p>
          <a:endParaRPr lang="uk-UA"/>
        </a:p>
      </dgm:t>
    </dgm:pt>
    <dgm:pt modelId="{7EEC6994-C814-47DA-97CE-F77A0150AE2A}" type="sibTrans" cxnId="{950D7050-D41A-49FB-9D5B-1C4F71D092AD}">
      <dgm:prSet/>
      <dgm:spPr/>
      <dgm:t>
        <a:bodyPr/>
        <a:lstStyle/>
        <a:p>
          <a:endParaRPr lang="uk-UA"/>
        </a:p>
      </dgm:t>
    </dgm:pt>
    <dgm:pt modelId="{E0B07DD9-6A1A-4D00-8F07-FE9C7F0ADAFC}">
      <dgm:prSet/>
      <dgm:spPr/>
      <dgm:t>
        <a:bodyPr/>
        <a:lstStyle/>
        <a:p>
          <a:pPr rtl="0"/>
          <a:r>
            <a:rPr lang="uk-UA" sz="2300" dirty="0" smtClean="0"/>
            <a:t>епоха збиральництва й мисливства;</a:t>
          </a:r>
          <a:endParaRPr lang="uk-UA" sz="2300" dirty="0"/>
        </a:p>
      </dgm:t>
    </dgm:pt>
    <dgm:pt modelId="{814CAC76-51D8-4135-B2D9-71118237D92B}" type="parTrans" cxnId="{832ABE82-AB9F-4461-9FC4-C1F1F1D11B2A}">
      <dgm:prSet/>
      <dgm:spPr/>
      <dgm:t>
        <a:bodyPr/>
        <a:lstStyle/>
        <a:p>
          <a:endParaRPr lang="uk-UA"/>
        </a:p>
      </dgm:t>
    </dgm:pt>
    <dgm:pt modelId="{E87C5A9D-E0BC-42BD-A06C-BEF5B4D5CE92}" type="sibTrans" cxnId="{832ABE82-AB9F-4461-9FC4-C1F1F1D11B2A}">
      <dgm:prSet/>
      <dgm:spPr/>
      <dgm:t>
        <a:bodyPr/>
        <a:lstStyle/>
        <a:p>
          <a:endParaRPr lang="uk-UA"/>
        </a:p>
      </dgm:t>
    </dgm:pt>
    <dgm:pt modelId="{C250B790-22AC-4A2C-BD0D-B40CDD680DAC}">
      <dgm:prSet/>
      <dgm:spPr/>
      <dgm:t>
        <a:bodyPr/>
        <a:lstStyle/>
        <a:p>
          <a:pPr rtl="0"/>
          <a:r>
            <a:rPr lang="uk-UA" sz="2300" dirty="0" smtClean="0"/>
            <a:t>епоха аграрної культури;</a:t>
          </a:r>
          <a:endParaRPr lang="uk-UA" sz="2300" dirty="0"/>
        </a:p>
      </dgm:t>
    </dgm:pt>
    <dgm:pt modelId="{5E8A79DC-AFC1-4A5C-8C5E-0AA2AEC5C8E3}" type="parTrans" cxnId="{348AB778-0B18-42E3-AB41-CC262613C5DC}">
      <dgm:prSet/>
      <dgm:spPr/>
      <dgm:t>
        <a:bodyPr/>
        <a:lstStyle/>
        <a:p>
          <a:endParaRPr lang="uk-UA"/>
        </a:p>
      </dgm:t>
    </dgm:pt>
    <dgm:pt modelId="{0E331847-4555-4D84-822A-F86DE0C4C5A0}" type="sibTrans" cxnId="{348AB778-0B18-42E3-AB41-CC262613C5DC}">
      <dgm:prSet/>
      <dgm:spPr/>
      <dgm:t>
        <a:bodyPr/>
        <a:lstStyle/>
        <a:p>
          <a:endParaRPr lang="uk-UA"/>
        </a:p>
      </dgm:t>
    </dgm:pt>
    <dgm:pt modelId="{98C35B24-0302-4E83-B718-551DC0DA312A}">
      <dgm:prSet/>
      <dgm:spPr/>
      <dgm:t>
        <a:bodyPr/>
        <a:lstStyle/>
        <a:p>
          <a:pPr rtl="0"/>
          <a:r>
            <a:rPr lang="uk-UA" sz="2300" dirty="0" smtClean="0"/>
            <a:t>епоха індустріального виробництва;</a:t>
          </a:r>
          <a:endParaRPr lang="uk-UA" sz="2300" dirty="0"/>
        </a:p>
      </dgm:t>
    </dgm:pt>
    <dgm:pt modelId="{C15A86C5-5272-46B4-A2E8-32C7CF9CA125}" type="parTrans" cxnId="{EBF43851-890B-47BA-8CF5-338E7F6F7FEE}">
      <dgm:prSet/>
      <dgm:spPr/>
      <dgm:t>
        <a:bodyPr/>
        <a:lstStyle/>
        <a:p>
          <a:endParaRPr lang="uk-UA"/>
        </a:p>
      </dgm:t>
    </dgm:pt>
    <dgm:pt modelId="{4DF601A9-65BF-4845-834E-9C24EA400A4B}" type="sibTrans" cxnId="{EBF43851-890B-47BA-8CF5-338E7F6F7FEE}">
      <dgm:prSet/>
      <dgm:spPr/>
      <dgm:t>
        <a:bodyPr/>
        <a:lstStyle/>
        <a:p>
          <a:endParaRPr lang="uk-UA"/>
        </a:p>
      </dgm:t>
    </dgm:pt>
    <dgm:pt modelId="{66A92022-EF39-416C-A919-F3AC257DD63C}">
      <dgm:prSet/>
      <dgm:spPr/>
      <dgm:t>
        <a:bodyPr/>
        <a:lstStyle/>
        <a:p>
          <a:pPr rtl="0"/>
          <a:r>
            <a:rPr lang="uk-UA" sz="2300" dirty="0" smtClean="0"/>
            <a:t>епоха постіндустріального суспільства.</a:t>
          </a:r>
          <a:endParaRPr lang="uk-UA" sz="2300" dirty="0"/>
        </a:p>
      </dgm:t>
    </dgm:pt>
    <dgm:pt modelId="{5A873B72-9563-473C-94CA-9DCBA2FB0B52}" type="parTrans" cxnId="{932E3114-F159-4168-9903-483DF586A34D}">
      <dgm:prSet/>
      <dgm:spPr/>
      <dgm:t>
        <a:bodyPr/>
        <a:lstStyle/>
        <a:p>
          <a:endParaRPr lang="uk-UA"/>
        </a:p>
      </dgm:t>
    </dgm:pt>
    <dgm:pt modelId="{7995147E-A5E5-4D1D-B70E-604EEE5BABCA}" type="sibTrans" cxnId="{932E3114-F159-4168-9903-483DF586A34D}">
      <dgm:prSet/>
      <dgm:spPr/>
      <dgm:t>
        <a:bodyPr/>
        <a:lstStyle/>
        <a:p>
          <a:endParaRPr lang="uk-UA"/>
        </a:p>
      </dgm:t>
    </dgm:pt>
    <dgm:pt modelId="{4CD7EBBF-F8B9-44CE-AE88-F5A7690313EA}">
      <dgm:prSet/>
      <dgm:spPr/>
      <dgm:t>
        <a:bodyPr/>
        <a:lstStyle/>
        <a:p>
          <a:pPr rtl="0"/>
          <a:endParaRPr lang="uk-UA" sz="2300" dirty="0"/>
        </a:p>
      </dgm:t>
    </dgm:pt>
    <dgm:pt modelId="{5D76AAF4-3A4C-4099-BEED-FA61E2816AF3}" type="parTrans" cxnId="{2CDF2093-03FE-4FDA-9B5B-084EA3F5D404}">
      <dgm:prSet/>
      <dgm:spPr/>
      <dgm:t>
        <a:bodyPr/>
        <a:lstStyle/>
        <a:p>
          <a:endParaRPr lang="uk-UA"/>
        </a:p>
      </dgm:t>
    </dgm:pt>
    <dgm:pt modelId="{7C9C4D2F-71EB-45D5-8020-F4C4D7589446}" type="sibTrans" cxnId="{2CDF2093-03FE-4FDA-9B5B-084EA3F5D404}">
      <dgm:prSet/>
      <dgm:spPr/>
      <dgm:t>
        <a:bodyPr/>
        <a:lstStyle/>
        <a:p>
          <a:endParaRPr lang="uk-UA"/>
        </a:p>
      </dgm:t>
    </dgm:pt>
    <dgm:pt modelId="{FA45A428-9D71-4B42-B9AC-061FAB4B65A8}" type="pres">
      <dgm:prSet presAssocID="{9956A41F-4905-461E-809F-95906DE1AA9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98D5ECD-5C78-4C0F-B50F-C2F64B78CDF8}" type="pres">
      <dgm:prSet presAssocID="{92BB2816-631E-4996-BDCF-641A7738356C}" presName="circ1" presStyleLbl="vennNode1" presStyleIdx="0" presStyleCnt="2" custScaleX="76326" custScaleY="79850" custLinFactNeighborX="3105" custLinFactNeighborY="172"/>
      <dgm:spPr/>
      <dgm:t>
        <a:bodyPr/>
        <a:lstStyle/>
        <a:p>
          <a:endParaRPr lang="uk-UA"/>
        </a:p>
      </dgm:t>
    </dgm:pt>
    <dgm:pt modelId="{9416B53F-0C1F-47F5-8A62-7F84ED402B98}" type="pres">
      <dgm:prSet presAssocID="{92BB2816-631E-4996-BDCF-641A773835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546851-2DB3-4B0C-8627-531720AE9A62}" type="pres">
      <dgm:prSet presAssocID="{4A301161-2713-4364-B670-6211929FA618}" presName="circ2" presStyleLbl="vennNode1" presStyleIdx="1" presStyleCnt="2" custScaleX="130745" custScaleY="100547" custLinFactNeighborY="-3585"/>
      <dgm:spPr/>
      <dgm:t>
        <a:bodyPr/>
        <a:lstStyle/>
        <a:p>
          <a:endParaRPr lang="uk-UA"/>
        </a:p>
      </dgm:t>
    </dgm:pt>
    <dgm:pt modelId="{31A0FF38-C6A4-4A36-9AA7-06E2BB25FC94}" type="pres">
      <dgm:prSet presAssocID="{4A301161-2713-4364-B670-6211929FA6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32E3114-F159-4168-9903-483DF586A34D}" srcId="{4A301161-2713-4364-B670-6211929FA618}" destId="{66A92022-EF39-416C-A919-F3AC257DD63C}" srcOrd="3" destOrd="0" parTransId="{5A873B72-9563-473C-94CA-9DCBA2FB0B52}" sibTransId="{7995147E-A5E5-4D1D-B70E-604EEE5BABCA}"/>
    <dgm:cxn modelId="{0E0BA8C3-A08B-4499-A44E-5D0286847135}" type="presOf" srcId="{9956A41F-4905-461E-809F-95906DE1AA96}" destId="{FA45A428-9D71-4B42-B9AC-061FAB4B65A8}" srcOrd="0" destOrd="0" presId="urn:microsoft.com/office/officeart/2005/8/layout/venn1"/>
    <dgm:cxn modelId="{C5446210-6F3D-42DF-897E-A9EB3FF95518}" type="presOf" srcId="{92BB2816-631E-4996-BDCF-641A7738356C}" destId="{498D5ECD-5C78-4C0F-B50F-C2F64B78CDF8}" srcOrd="0" destOrd="0" presId="urn:microsoft.com/office/officeart/2005/8/layout/venn1"/>
    <dgm:cxn modelId="{832ABE82-AB9F-4461-9FC4-C1F1F1D11B2A}" srcId="{4A301161-2713-4364-B670-6211929FA618}" destId="{E0B07DD9-6A1A-4D00-8F07-FE9C7F0ADAFC}" srcOrd="0" destOrd="0" parTransId="{814CAC76-51D8-4135-B2D9-71118237D92B}" sibTransId="{E87C5A9D-E0BC-42BD-A06C-BEF5B4D5CE92}"/>
    <dgm:cxn modelId="{950D7050-D41A-49FB-9D5B-1C4F71D092AD}" srcId="{9956A41F-4905-461E-809F-95906DE1AA96}" destId="{4A301161-2713-4364-B670-6211929FA618}" srcOrd="1" destOrd="0" parTransId="{CB7B2324-85B3-4738-95CC-E955B780F6F0}" sibTransId="{7EEC6994-C814-47DA-97CE-F77A0150AE2A}"/>
    <dgm:cxn modelId="{ED4132A1-C5AA-4861-9FBE-A052E6B66FBC}" srcId="{9956A41F-4905-461E-809F-95906DE1AA96}" destId="{92BB2816-631E-4996-BDCF-641A7738356C}" srcOrd="0" destOrd="0" parTransId="{FEB29A5C-5DE9-451D-86F5-D49D1F86534E}" sibTransId="{81E1942C-9350-4429-8F72-5E3F04D6FD49}"/>
    <dgm:cxn modelId="{D868A0D4-3C53-46AB-B448-523737FD8660}" type="presOf" srcId="{4A301161-2713-4364-B670-6211929FA618}" destId="{08546851-2DB3-4B0C-8627-531720AE9A62}" srcOrd="0" destOrd="0" presId="urn:microsoft.com/office/officeart/2005/8/layout/venn1"/>
    <dgm:cxn modelId="{25B967B8-15A0-48CA-A3A0-7FB8AF920922}" type="presOf" srcId="{98C35B24-0302-4E83-B718-551DC0DA312A}" destId="{31A0FF38-C6A4-4A36-9AA7-06E2BB25FC94}" srcOrd="1" destOrd="3" presId="urn:microsoft.com/office/officeart/2005/8/layout/venn1"/>
    <dgm:cxn modelId="{6087A79E-ECE2-4542-9A3E-06383E966D78}" type="presOf" srcId="{C250B790-22AC-4A2C-BD0D-B40CDD680DAC}" destId="{31A0FF38-C6A4-4A36-9AA7-06E2BB25FC94}" srcOrd="1" destOrd="2" presId="urn:microsoft.com/office/officeart/2005/8/layout/venn1"/>
    <dgm:cxn modelId="{A4AAE35F-075A-4072-939F-115DE03B6A43}" type="presOf" srcId="{E0B07DD9-6A1A-4D00-8F07-FE9C7F0ADAFC}" destId="{08546851-2DB3-4B0C-8627-531720AE9A62}" srcOrd="0" destOrd="1" presId="urn:microsoft.com/office/officeart/2005/8/layout/venn1"/>
    <dgm:cxn modelId="{348AB778-0B18-42E3-AB41-CC262613C5DC}" srcId="{4A301161-2713-4364-B670-6211929FA618}" destId="{C250B790-22AC-4A2C-BD0D-B40CDD680DAC}" srcOrd="1" destOrd="0" parTransId="{5E8A79DC-AFC1-4A5C-8C5E-0AA2AEC5C8E3}" sibTransId="{0E331847-4555-4D84-822A-F86DE0C4C5A0}"/>
    <dgm:cxn modelId="{881BC870-009B-4029-AB2C-8473329B72A7}" type="presOf" srcId="{C250B790-22AC-4A2C-BD0D-B40CDD680DAC}" destId="{08546851-2DB3-4B0C-8627-531720AE9A62}" srcOrd="0" destOrd="2" presId="urn:microsoft.com/office/officeart/2005/8/layout/venn1"/>
    <dgm:cxn modelId="{EBF43851-890B-47BA-8CF5-338E7F6F7FEE}" srcId="{4A301161-2713-4364-B670-6211929FA618}" destId="{98C35B24-0302-4E83-B718-551DC0DA312A}" srcOrd="2" destOrd="0" parTransId="{C15A86C5-5272-46B4-A2E8-32C7CF9CA125}" sibTransId="{4DF601A9-65BF-4845-834E-9C24EA400A4B}"/>
    <dgm:cxn modelId="{2CDF2093-03FE-4FDA-9B5B-084EA3F5D404}" srcId="{4A301161-2713-4364-B670-6211929FA618}" destId="{4CD7EBBF-F8B9-44CE-AE88-F5A7690313EA}" srcOrd="4" destOrd="0" parTransId="{5D76AAF4-3A4C-4099-BEED-FA61E2816AF3}" sibTransId="{7C9C4D2F-71EB-45D5-8020-F4C4D7589446}"/>
    <dgm:cxn modelId="{457AABB2-9A29-4664-BD91-7F8FF2DA5639}" type="presOf" srcId="{92BB2816-631E-4996-BDCF-641A7738356C}" destId="{9416B53F-0C1F-47F5-8A62-7F84ED402B98}" srcOrd="1" destOrd="0" presId="urn:microsoft.com/office/officeart/2005/8/layout/venn1"/>
    <dgm:cxn modelId="{38BED67F-0D46-46D8-A0CE-EE396B59D0E1}" type="presOf" srcId="{4A301161-2713-4364-B670-6211929FA618}" destId="{31A0FF38-C6A4-4A36-9AA7-06E2BB25FC94}" srcOrd="1" destOrd="0" presId="urn:microsoft.com/office/officeart/2005/8/layout/venn1"/>
    <dgm:cxn modelId="{93936C64-00B9-4382-8EC0-3306C59F46F0}" type="presOf" srcId="{4CD7EBBF-F8B9-44CE-AE88-F5A7690313EA}" destId="{31A0FF38-C6A4-4A36-9AA7-06E2BB25FC94}" srcOrd="1" destOrd="5" presId="urn:microsoft.com/office/officeart/2005/8/layout/venn1"/>
    <dgm:cxn modelId="{58D1EA90-D473-459B-959E-AC13DCA31CA4}" type="presOf" srcId="{4CD7EBBF-F8B9-44CE-AE88-F5A7690313EA}" destId="{08546851-2DB3-4B0C-8627-531720AE9A62}" srcOrd="0" destOrd="5" presId="urn:microsoft.com/office/officeart/2005/8/layout/venn1"/>
    <dgm:cxn modelId="{8DBD2451-1DE7-4DA4-AF0D-961DE8EF074B}" type="presOf" srcId="{E0B07DD9-6A1A-4D00-8F07-FE9C7F0ADAFC}" destId="{31A0FF38-C6A4-4A36-9AA7-06E2BB25FC94}" srcOrd="1" destOrd="1" presId="urn:microsoft.com/office/officeart/2005/8/layout/venn1"/>
    <dgm:cxn modelId="{9935CD4C-5FA1-45F8-9D89-9DC15A4626F2}" type="presOf" srcId="{66A92022-EF39-416C-A919-F3AC257DD63C}" destId="{08546851-2DB3-4B0C-8627-531720AE9A62}" srcOrd="0" destOrd="4" presId="urn:microsoft.com/office/officeart/2005/8/layout/venn1"/>
    <dgm:cxn modelId="{410E1D86-0ECB-40ED-ADB1-C480694AF23D}" type="presOf" srcId="{66A92022-EF39-416C-A919-F3AC257DD63C}" destId="{31A0FF38-C6A4-4A36-9AA7-06E2BB25FC94}" srcOrd="1" destOrd="4" presId="urn:microsoft.com/office/officeart/2005/8/layout/venn1"/>
    <dgm:cxn modelId="{13005E95-F4A1-485A-BD0C-DA1C7665378A}" type="presOf" srcId="{98C35B24-0302-4E83-B718-551DC0DA312A}" destId="{08546851-2DB3-4B0C-8627-531720AE9A62}" srcOrd="0" destOrd="3" presId="urn:microsoft.com/office/officeart/2005/8/layout/venn1"/>
    <dgm:cxn modelId="{7C318FBE-A9D5-4364-9A90-19FD16B84576}" type="presParOf" srcId="{FA45A428-9D71-4B42-B9AC-061FAB4B65A8}" destId="{498D5ECD-5C78-4C0F-B50F-C2F64B78CDF8}" srcOrd="0" destOrd="0" presId="urn:microsoft.com/office/officeart/2005/8/layout/venn1"/>
    <dgm:cxn modelId="{DFF3774E-63F8-4B3A-9566-309B2895C3B3}" type="presParOf" srcId="{FA45A428-9D71-4B42-B9AC-061FAB4B65A8}" destId="{9416B53F-0C1F-47F5-8A62-7F84ED402B98}" srcOrd="1" destOrd="0" presId="urn:microsoft.com/office/officeart/2005/8/layout/venn1"/>
    <dgm:cxn modelId="{350AC93F-3AB3-4995-B199-C6D81A39ACAF}" type="presParOf" srcId="{FA45A428-9D71-4B42-B9AC-061FAB4B65A8}" destId="{08546851-2DB3-4B0C-8627-531720AE9A62}" srcOrd="2" destOrd="0" presId="urn:microsoft.com/office/officeart/2005/8/layout/venn1"/>
    <dgm:cxn modelId="{032B866D-28F4-4EE8-970E-832DFB4C1921}" type="presParOf" srcId="{FA45A428-9D71-4B42-B9AC-061FAB4B65A8}" destId="{31A0FF38-C6A4-4A36-9AA7-06E2BB25FC9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4A1A1D-7A8D-481B-9A2F-3663BC58FB6D}">
      <dsp:nvSpPr>
        <dsp:cNvPr id="0" name=""/>
        <dsp:cNvSpPr/>
      </dsp:nvSpPr>
      <dsp:spPr>
        <a:xfrm>
          <a:off x="0" y="0"/>
          <a:ext cx="9271588" cy="876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Біосфера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не просто одна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оболонок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Землі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організована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оболонка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uk-UA" sz="1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74230" cy="876798"/>
      </dsp:txXfrm>
    </dsp:sp>
    <dsp:sp modelId="{9EE5C978-18F8-4B4A-A706-970603899E19}">
      <dsp:nvSpPr>
        <dsp:cNvPr id="0" name=""/>
        <dsp:cNvSpPr/>
      </dsp:nvSpPr>
      <dsp:spPr>
        <a:xfrm>
          <a:off x="692358" y="998576"/>
          <a:ext cx="9271588" cy="876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713181"/>
                <a:satOff val="-6080"/>
                <a:lumOff val="-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13181"/>
                <a:satOff val="-6080"/>
                <a:lumOff val="-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13181"/>
                <a:satOff val="-6080"/>
                <a:lumOff val="-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Бути живим - значить бути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організованим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відповідно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ролі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функцій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живих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організмів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природі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їх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поділяють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продуцентів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консументів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редуцентів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);</a:t>
          </a:r>
          <a:endParaRPr lang="uk-UA" sz="1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358" y="998576"/>
        <a:ext cx="8009310" cy="876798"/>
      </dsp:txXfrm>
    </dsp:sp>
    <dsp:sp modelId="{9E8DCE42-7D2B-493F-9578-377361CF55AF}">
      <dsp:nvSpPr>
        <dsp:cNvPr id="0" name=""/>
        <dsp:cNvSpPr/>
      </dsp:nvSpPr>
      <dsp:spPr>
        <a:xfrm>
          <a:off x="1384717" y="1997152"/>
          <a:ext cx="9271588" cy="876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26363"/>
                <a:satOff val="-12160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26363"/>
                <a:satOff val="-12160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26363"/>
                <a:satOff val="-12160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Головною формою діяльності живих організмів у біосфері є їхня біогеохімічна робота, яка виявляється у формі незамкнутих і незворотних потоків енергії і речовин між основними компонентами біосферної цілісності;</a:t>
          </a:r>
          <a:endParaRPr lang="uk-UA" sz="17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4717" y="1997152"/>
        <a:ext cx="8009310" cy="876798"/>
      </dsp:txXfrm>
    </dsp:sp>
    <dsp:sp modelId="{C896FC3B-8AA4-4D7F-B232-309734904846}">
      <dsp:nvSpPr>
        <dsp:cNvPr id="0" name=""/>
        <dsp:cNvSpPr/>
      </dsp:nvSpPr>
      <dsp:spPr>
        <a:xfrm>
          <a:off x="2077076" y="2995728"/>
          <a:ext cx="9271588" cy="876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139543"/>
                <a:satOff val="-18239"/>
                <a:lumOff val="-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39543"/>
                <a:satOff val="-18239"/>
                <a:lumOff val="-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39543"/>
                <a:satOff val="-18239"/>
                <a:lumOff val="-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Такі потоки енергії і речовин В. Вернадський називав біогеохімічними циклами, оскільки до процесів </a:t>
          </a:r>
          <a:r>
            <a:rPr lang="uk-UA" sz="17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колообігу</a:t>
          </a:r>
          <a:r>
            <a:rPr lang="uk-UA" sz="17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долучаються все нові й нові організми;</a:t>
          </a:r>
          <a:endParaRPr lang="uk-UA" sz="17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77076" y="2995728"/>
        <a:ext cx="8009310" cy="876798"/>
      </dsp:txXfrm>
    </dsp:sp>
    <dsp:sp modelId="{F2DE4CCC-CFCE-4155-9E9A-FC744111154B}">
      <dsp:nvSpPr>
        <dsp:cNvPr id="0" name=""/>
        <dsp:cNvSpPr/>
      </dsp:nvSpPr>
      <dsp:spPr>
        <a:xfrm>
          <a:off x="2769435" y="3994304"/>
          <a:ext cx="9271588" cy="876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852725"/>
                <a:satOff val="-24319"/>
                <a:lumOff val="-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852725"/>
                <a:satOff val="-24319"/>
                <a:lumOff val="-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852725"/>
                <a:satOff val="-24319"/>
                <a:lumOff val="-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Біогеохімічна циклічність є суттю організованості й еволюції біосфери.</a:t>
          </a:r>
          <a:endParaRPr lang="uk-UA" sz="1800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9435" y="3994304"/>
        <a:ext cx="8009310" cy="876798"/>
      </dsp:txXfrm>
    </dsp:sp>
    <dsp:sp modelId="{808C24E5-8D6C-42E8-935C-45D764681ACF}">
      <dsp:nvSpPr>
        <dsp:cNvPr id="0" name=""/>
        <dsp:cNvSpPr/>
      </dsp:nvSpPr>
      <dsp:spPr>
        <a:xfrm>
          <a:off x="8701669" y="640550"/>
          <a:ext cx="569919" cy="569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8701669" y="640550"/>
        <a:ext cx="569919" cy="569919"/>
      </dsp:txXfrm>
    </dsp:sp>
    <dsp:sp modelId="{66B0FC66-8F7D-4EC5-A073-9C79A00CD5F5}">
      <dsp:nvSpPr>
        <dsp:cNvPr id="0" name=""/>
        <dsp:cNvSpPr/>
      </dsp:nvSpPr>
      <dsp:spPr>
        <a:xfrm>
          <a:off x="9394028" y="1639126"/>
          <a:ext cx="569919" cy="569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947238"/>
            <a:satOff val="-6888"/>
            <a:lumOff val="-83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947238"/>
              <a:satOff val="-6888"/>
              <a:lumOff val="-8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9394028" y="1639126"/>
        <a:ext cx="569919" cy="569919"/>
      </dsp:txXfrm>
    </dsp:sp>
    <dsp:sp modelId="{8D952A3B-4F24-469A-94A4-32B85522BC81}">
      <dsp:nvSpPr>
        <dsp:cNvPr id="0" name=""/>
        <dsp:cNvSpPr/>
      </dsp:nvSpPr>
      <dsp:spPr>
        <a:xfrm>
          <a:off x="10086387" y="2623088"/>
          <a:ext cx="569919" cy="569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894476"/>
            <a:satOff val="-13775"/>
            <a:lumOff val="-16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894476"/>
              <a:satOff val="-13775"/>
              <a:lumOff val="-16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10086387" y="2623088"/>
        <a:ext cx="569919" cy="569919"/>
      </dsp:txXfrm>
    </dsp:sp>
    <dsp:sp modelId="{9C579BA4-A7D6-4F5C-8A67-97F688C39CA7}">
      <dsp:nvSpPr>
        <dsp:cNvPr id="0" name=""/>
        <dsp:cNvSpPr/>
      </dsp:nvSpPr>
      <dsp:spPr>
        <a:xfrm>
          <a:off x="10778746" y="3631407"/>
          <a:ext cx="569919" cy="569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841714"/>
            <a:satOff val="-20663"/>
            <a:lumOff val="-251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1841714"/>
              <a:satOff val="-20663"/>
              <a:lumOff val="-25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kern="1200"/>
        </a:p>
      </dsp:txBody>
      <dsp:txXfrm>
        <a:off x="10778746" y="3631407"/>
        <a:ext cx="569919" cy="5699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6C3B6471-7AED-4EBD-B6D4-FA9514346394}" type="datetime1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B828588A-5C4E-401A-AECC-B6F63A9DE965}" type="slidenum">
              <a:rPr lang="uk-UA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75E1BDB1-626F-44B1-9A1F-2494FF3ACBFC}" type="datetime1">
              <a:rPr lang="uk-UA" smtClean="0"/>
              <a:pPr/>
              <a:t>28.04.2015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5428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179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5428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54287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5503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7552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6786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ображення 7" descr="Пухнасті білі хмари на синьому небі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Зображення 9" descr="Паросток рослини велики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Зображення 10" descr="Хвилі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 latinLnBrk="0">
              <a:lnSpc>
                <a:spcPct val="90000"/>
              </a:lnSpc>
              <a:defRPr lang="uk-UA" sz="4800">
                <a:solidFill>
                  <a:schemeClr val="bg1"/>
                </a:solidFill>
              </a:defRPr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uk-UA" sz="180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uk-UA" sz="2000"/>
            </a:lvl2pPr>
            <a:lvl3pPr marL="914400" indent="0" algn="ctr" latinLnBrk="0">
              <a:buNone/>
              <a:defRPr lang="uk-UA" sz="1800"/>
            </a:lvl3pPr>
            <a:lvl4pPr marL="1371600" indent="0" algn="ctr" latinLnBrk="0">
              <a:buNone/>
              <a:defRPr lang="uk-UA" sz="1600"/>
            </a:lvl4pPr>
            <a:lvl5pPr marL="1828800" indent="0" algn="ctr" latinLnBrk="0">
              <a:buNone/>
              <a:defRPr lang="uk-UA" sz="1600"/>
            </a:lvl5pPr>
            <a:lvl6pPr marL="2286000" indent="0" algn="ctr" latinLnBrk="0">
              <a:buNone/>
              <a:defRPr lang="uk-UA" sz="1600"/>
            </a:lvl6pPr>
            <a:lvl7pPr marL="2743200" indent="0" algn="ctr" latinLnBrk="0">
              <a:buNone/>
              <a:defRPr lang="uk-UA" sz="1600"/>
            </a:lvl7pPr>
            <a:lvl8pPr marL="3200400" indent="0" algn="ctr" latinLnBrk="0">
              <a:buNone/>
              <a:defRPr lang="uk-UA" sz="1600"/>
            </a:lvl8pPr>
            <a:lvl9pPr marL="3657600" indent="0" algn="ctr" latinLnBrk="0">
              <a:buNone/>
              <a:defRPr lang="uk-UA" sz="1600"/>
            </a:lvl9pPr>
          </a:lstStyle>
          <a:p>
            <a:r>
              <a:rPr lang="uk-UA"/>
              <a:t>Зразок підзаголовка </a:t>
            </a:r>
          </a:p>
        </p:txBody>
      </p:sp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96C6-3F62-480D-926C-BDF8C809EFC1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Текст нижнього колонтитула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DF74A0-5FC8-4E23-81F0-2D2585CE1CD9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Текст нижнього колонтитула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B98E4-37A1-4DE8-9EDB-79A8D5C2ED3A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Текст нижнього колонтитула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 latinLnBrk="0">
              <a:defRPr lang="uk-UA" sz="6000">
                <a:solidFill>
                  <a:schemeClr val="bg1"/>
                </a:solidFill>
              </a:defRPr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uk-UA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uk-UA" sz="2000"/>
            </a:lvl2pPr>
            <a:lvl3pPr marL="914400" indent="0" latinLnBrk="0">
              <a:buNone/>
              <a:defRPr lang="uk-UA" sz="1800"/>
            </a:lvl3pPr>
            <a:lvl4pPr marL="1371600" indent="0" latinLnBrk="0">
              <a:buNone/>
              <a:defRPr lang="uk-UA" sz="1600"/>
            </a:lvl4pPr>
            <a:lvl5pPr marL="1828800" indent="0" latinLnBrk="0">
              <a:buNone/>
              <a:defRPr lang="uk-UA" sz="1600"/>
            </a:lvl5pPr>
            <a:lvl6pPr marL="2286000" indent="0" latinLnBrk="0">
              <a:buNone/>
              <a:defRPr lang="uk-UA" sz="1600"/>
            </a:lvl6pPr>
            <a:lvl7pPr marL="2743200" indent="0" latinLnBrk="0">
              <a:buNone/>
              <a:defRPr lang="uk-UA" sz="1600"/>
            </a:lvl7pPr>
            <a:lvl8pPr marL="3200400" indent="0" latinLnBrk="0">
              <a:buNone/>
              <a:defRPr lang="uk-UA" sz="1600"/>
            </a:lvl8pPr>
            <a:lvl9pPr marL="3657600" indent="0" latinLnBrk="0">
              <a:buNone/>
              <a:defRPr lang="uk-UA" sz="16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pic>
        <p:nvPicPr>
          <p:cNvPr id="9" name="Зображення 8" descr="Хвилі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Зображення 10" descr="Зелені рослини велики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 latinLnBrk="0">
              <a:defRPr lang="uk-UA" sz="22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 latinLnBrk="0">
              <a:defRPr lang="uk-UA" sz="22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1B683E-252C-41FD-893B-4EC1503D6291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Текст нижнього колонтитула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uk-UA" sz="2200" b="1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latinLnBrk="0">
              <a:defRPr lang="uk-UA" sz="22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uk-UA" sz="2200" b="1"/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latinLnBrk="0">
              <a:defRPr lang="uk-UA" sz="22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D6DFE-E31F-47C4-BB83-3A01CE695504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Текст нижнього колонтитула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8AFBA-C903-49A9-9F82-D00E8D18406B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Текст нижнього колонтитула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D0F439-1DB3-4371-A005-EC071E7F0CC9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Текст нижнього колонтитула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 latinLnBrk="0">
              <a:defRPr lang="uk-UA"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 latinLnBrk="0">
              <a:defRPr lang="uk-UA" sz="22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uk-UA" sz="1800"/>
            </a:lvl1pPr>
            <a:lvl2pPr marL="457200" indent="0" latinLnBrk="0">
              <a:buNone/>
              <a:defRPr lang="uk-UA" sz="1400"/>
            </a:lvl2pPr>
            <a:lvl3pPr marL="914400" indent="0" latinLnBrk="0">
              <a:buNone/>
              <a:defRPr lang="uk-UA" sz="1200"/>
            </a:lvl3pPr>
            <a:lvl4pPr marL="1371600" indent="0" latinLnBrk="0">
              <a:buNone/>
              <a:defRPr lang="uk-UA" sz="1000"/>
            </a:lvl4pPr>
            <a:lvl5pPr marL="1828800" indent="0" latinLnBrk="0">
              <a:buNone/>
              <a:defRPr lang="uk-UA" sz="1000"/>
            </a:lvl5pPr>
            <a:lvl6pPr marL="2286000" indent="0" latinLnBrk="0">
              <a:buNone/>
              <a:defRPr lang="uk-UA" sz="1000"/>
            </a:lvl6pPr>
            <a:lvl7pPr marL="2743200" indent="0" latinLnBrk="0">
              <a:buNone/>
              <a:defRPr lang="uk-UA" sz="1000"/>
            </a:lvl7pPr>
            <a:lvl8pPr marL="3200400" indent="0" latinLnBrk="0">
              <a:buNone/>
              <a:defRPr lang="uk-UA" sz="1000"/>
            </a:lvl8pPr>
            <a:lvl9pPr marL="3657600" indent="0" latinLnBrk="0">
              <a:buNone/>
              <a:defRPr lang="uk-UA"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E6729-7C99-45DE-8328-2B78285B8C1F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Текст нижнього колонтитула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 latinLnBrk="0">
              <a:defRPr lang="uk-UA"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uk-UA" sz="22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uk-UA" sz="1800"/>
            </a:lvl1pPr>
            <a:lvl2pPr marL="457200" indent="0" latinLnBrk="0">
              <a:buNone/>
              <a:defRPr lang="uk-UA" sz="1400"/>
            </a:lvl2pPr>
            <a:lvl3pPr marL="914400" indent="0" latinLnBrk="0">
              <a:buNone/>
              <a:defRPr lang="uk-UA" sz="1200"/>
            </a:lvl3pPr>
            <a:lvl4pPr marL="1371600" indent="0" latinLnBrk="0">
              <a:buNone/>
              <a:defRPr lang="uk-UA" sz="1000"/>
            </a:lvl4pPr>
            <a:lvl5pPr marL="1828800" indent="0" latinLnBrk="0">
              <a:buNone/>
              <a:defRPr lang="uk-UA" sz="1000"/>
            </a:lvl5pPr>
            <a:lvl6pPr marL="2286000" indent="0" latinLnBrk="0">
              <a:buNone/>
              <a:defRPr lang="uk-UA" sz="1000"/>
            </a:lvl6pPr>
            <a:lvl7pPr marL="2743200" indent="0" latinLnBrk="0">
              <a:buNone/>
              <a:defRPr lang="uk-UA" sz="1000"/>
            </a:lvl7pPr>
            <a:lvl8pPr marL="3200400" indent="0" latinLnBrk="0">
              <a:buNone/>
              <a:defRPr lang="uk-UA" sz="1000"/>
            </a:lvl8pPr>
            <a:lvl9pPr marL="3657600" indent="0" latinLnBrk="0">
              <a:buNone/>
              <a:defRPr lang="uk-UA"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22C3F-4CAC-46DF-B13F-A0FF44567389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/>
              <a:t>Текст нижнього колонтитула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03F3DF5-F4CB-4721-8E9A-AE87F595346A}" type="datetime4">
              <a:rPr lang="uk-UA" smtClean="0"/>
              <a:pPr/>
              <a:t>28 квітня 2015 р.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uk-UA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dirty="0"/>
              <a:t>Текст нижнього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uk-UA"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uk-UA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9518" y="376014"/>
            <a:ext cx="5033473" cy="397379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</a:t>
            </a:r>
            <a:r>
              <a:rPr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складних систем. Біосфера. Основні положення вчення В.І.Вернадського про біосферу. Еволюція уявлень про роль і місце природи в житті суспільстві.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02267" y="4552953"/>
            <a:ext cx="4033613" cy="10274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uk-UA" sz="2000" smtClean="0"/>
              <a:t>Презентацію </a:t>
            </a:r>
            <a:r>
              <a:rPr lang="uk-UA" sz="2000" smtClean="0"/>
              <a:t>підготували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3099276" y="1213504"/>
          <a:ext cx="9092724" cy="498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27198" y="367467"/>
            <a:ext cx="6164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u="sng" dirty="0" smtClean="0"/>
              <a:t>Етапи еволюції й розвитку природи</a:t>
            </a:r>
            <a:r>
              <a:rPr lang="uk-UA" sz="2400" dirty="0" smtClean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0507" y="298248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До появи в природі людини</a:t>
            </a:r>
            <a:endParaRPr lang="uk-UA" sz="2800" dirty="0"/>
          </a:p>
        </p:txBody>
      </p:sp>
      <p:pic>
        <p:nvPicPr>
          <p:cNvPr id="17" name="Рисунок 16" descr="1413849940_celovek_c_derevjm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82814" y="145366"/>
            <a:ext cx="2696078" cy="2247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39659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095" y="2116135"/>
            <a:ext cx="2683380" cy="2208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1402567296_kak-prekrasen-etot-mi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8761" y="4264352"/>
            <a:ext cx="2888251" cy="224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354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678" y="2238996"/>
            <a:ext cx="5076231" cy="9314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sz="2800" b="1" u="sng" smtClean="0">
                <a:solidFill>
                  <a:schemeClr val="accent1">
                    <a:lumMod val="50000"/>
                  </a:schemeClr>
                </a:solidFill>
              </a:rPr>
              <a:t>Епоха збиральництва </a:t>
            </a:r>
            <a:br>
              <a:rPr sz="2800" b="1" u="sng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sz="2800" b="1" u="sng" smtClean="0">
                <a:solidFill>
                  <a:schemeClr val="accent1">
                    <a:lumMod val="50000"/>
                  </a:schemeClr>
                </a:solidFill>
              </a:rPr>
              <a:t>й мисливства</a:t>
            </a:r>
            <a:endParaRPr lang="uk-UA" sz="28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8826" y="3401227"/>
            <a:ext cx="3879791" cy="1969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err="1" smtClean="0"/>
              <a:t>Первісна</a:t>
            </a:r>
            <a:r>
              <a:rPr lang="ru-RU" sz="3000" dirty="0" smtClean="0"/>
              <a:t> </a:t>
            </a:r>
            <a:r>
              <a:rPr lang="ru-RU" sz="3000" dirty="0" err="1" smtClean="0"/>
              <a:t>людина</a:t>
            </a:r>
            <a:r>
              <a:rPr lang="ru-RU" sz="3000" dirty="0" smtClean="0"/>
              <a:t> </a:t>
            </a:r>
            <a:r>
              <a:rPr lang="ru-RU" sz="3000" dirty="0" err="1" smtClean="0"/>
              <a:t>сприймала</a:t>
            </a:r>
            <a:r>
              <a:rPr lang="ru-RU" sz="3000" dirty="0" smtClean="0"/>
              <a:t> </a:t>
            </a:r>
            <a:r>
              <a:rPr lang="ru-RU" sz="3000" dirty="0" err="1" smtClean="0"/>
              <a:t>світ</a:t>
            </a:r>
            <a:r>
              <a:rPr lang="ru-RU" sz="3000" dirty="0" smtClean="0"/>
              <a:t>, </a:t>
            </a:r>
            <a:r>
              <a:rPr lang="ru-RU" sz="3000" dirty="0" err="1" smtClean="0"/>
              <a:t>відчуваючи</a:t>
            </a:r>
            <a:r>
              <a:rPr lang="ru-RU" sz="3000" dirty="0" smtClean="0"/>
              <a:t> себе </a:t>
            </a:r>
            <a:r>
              <a:rPr lang="ru-RU" sz="3000" dirty="0" err="1" smtClean="0"/>
              <a:t>частиною</a:t>
            </a:r>
            <a:r>
              <a:rPr lang="ru-RU" sz="3000" dirty="0" smtClean="0"/>
              <a:t> </a:t>
            </a:r>
            <a:r>
              <a:rPr lang="ru-RU" sz="3000" dirty="0" err="1" smtClean="0"/>
              <a:t>природи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4" name="Рисунок 3" descr="734453802c4560607a3e225f8b778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9722" y="49904"/>
            <a:ext cx="4495088" cy="3197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1181" y="3320513"/>
            <a:ext cx="4512180" cy="3251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184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7309" y="1076771"/>
            <a:ext cx="4307079" cy="786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uk-UA" sz="2800" b="1" u="sng" dirty="0" smtClean="0"/>
              <a:t>Епоха аграрної культури</a:t>
            </a:r>
            <a:endParaRPr kumimoji="0" lang="uk-UA" sz="2800" b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722" y="1974258"/>
            <a:ext cx="4805586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Вона </a:t>
            </a:r>
            <a:r>
              <a:rPr lang="ru-RU" sz="3000" dirty="0" err="1" smtClean="0"/>
              <a:t>позначилася</a:t>
            </a:r>
            <a:r>
              <a:rPr lang="ru-RU" sz="3000" dirty="0" smtClean="0"/>
              <a:t> </a:t>
            </a:r>
            <a:r>
              <a:rPr lang="ru-RU" sz="3000" dirty="0" err="1" smtClean="0"/>
              <a:t>поступовим</a:t>
            </a:r>
            <a:r>
              <a:rPr lang="ru-RU" sz="3000" dirty="0" smtClean="0"/>
              <a:t> переходом </a:t>
            </a:r>
            <a:r>
              <a:rPr lang="ru-RU" sz="3000" dirty="0" err="1" smtClean="0"/>
              <a:t>людини</a:t>
            </a:r>
            <a:r>
              <a:rPr lang="ru-RU" sz="3000" dirty="0" smtClean="0"/>
              <a:t> до </a:t>
            </a:r>
            <a:r>
              <a:rPr lang="ru-RU" sz="3000" dirty="0" err="1" smtClean="0"/>
              <a:t>осілого</a:t>
            </a:r>
            <a:r>
              <a:rPr lang="ru-RU" sz="3000" dirty="0" smtClean="0"/>
              <a:t> способу </a:t>
            </a:r>
            <a:r>
              <a:rPr lang="ru-RU" sz="3000" dirty="0" err="1" smtClean="0"/>
              <a:t>життя</a:t>
            </a:r>
            <a:r>
              <a:rPr lang="ru-RU" sz="3000" dirty="0" smtClean="0"/>
              <a:t>, </a:t>
            </a:r>
            <a:r>
              <a:rPr lang="ru-RU" sz="3000" dirty="0" err="1" smtClean="0"/>
              <a:t>заселенням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освоєнням</a:t>
            </a:r>
            <a:r>
              <a:rPr lang="ru-RU" sz="3000" dirty="0" smtClean="0"/>
              <a:t> </a:t>
            </a:r>
            <a:r>
              <a:rPr lang="ru-RU" sz="3000" dirty="0" err="1" smtClean="0"/>
              <a:t>нових</a:t>
            </a:r>
            <a:r>
              <a:rPr lang="ru-RU" sz="3000" dirty="0" smtClean="0"/>
              <a:t> </a:t>
            </a:r>
            <a:r>
              <a:rPr lang="ru-RU" sz="3000" dirty="0" err="1" smtClean="0"/>
              <a:t>територій</a:t>
            </a:r>
            <a:r>
              <a:rPr lang="ru-RU" sz="3000" dirty="0" smtClean="0"/>
              <a:t>, </a:t>
            </a:r>
            <a:r>
              <a:rPr lang="ru-RU" sz="3000" dirty="0" err="1" smtClean="0"/>
              <a:t>прирученням</a:t>
            </a:r>
            <a:r>
              <a:rPr lang="ru-RU" sz="3000" dirty="0" smtClean="0"/>
              <a:t> диких </a:t>
            </a:r>
            <a:r>
              <a:rPr lang="ru-RU" sz="3000" dirty="0" err="1" smtClean="0"/>
              <a:t>тварин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введенням</a:t>
            </a:r>
            <a:r>
              <a:rPr lang="ru-RU" sz="3000" dirty="0" smtClean="0"/>
              <a:t> у культуру </a:t>
            </a:r>
            <a:r>
              <a:rPr lang="ru-RU" sz="3000" dirty="0" err="1" smtClean="0"/>
              <a:t>дикорослої</a:t>
            </a:r>
            <a:r>
              <a:rPr lang="ru-RU" sz="3000" dirty="0" smtClean="0"/>
              <a:t> </a:t>
            </a:r>
            <a:r>
              <a:rPr lang="ru-RU" sz="3000" dirty="0" err="1" smtClean="0"/>
              <a:t>флори</a:t>
            </a:r>
            <a:r>
              <a:rPr lang="ru-RU" sz="3000" dirty="0" smtClean="0"/>
              <a:t>.</a:t>
            </a:r>
            <a:endParaRPr lang="uk-UA" sz="3000" dirty="0"/>
          </a:p>
        </p:txBody>
      </p:sp>
      <p:pic>
        <p:nvPicPr>
          <p:cNvPr id="4" name="Рисунок 3" descr="1346776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5520" y="82548"/>
            <a:ext cx="5165918" cy="326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56565_1_w_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9153" y="3332859"/>
            <a:ext cx="3880544" cy="324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591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33331" y="1521152"/>
            <a:ext cx="5970692" cy="7862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uk-UA" sz="2800" b="1" u="sng" dirty="0" smtClean="0"/>
              <a:t>Епоха індустріального виробництва</a:t>
            </a:r>
            <a:endParaRPr kumimoji="0" lang="uk-UA" sz="2800" b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8328" y="2595149"/>
            <a:ext cx="4685944" cy="2169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defRPr/>
            </a:pP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Людство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сповідувало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підхід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господаря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природи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, яка дана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йому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задля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задоволення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власних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потреб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97" y="111096"/>
            <a:ext cx="5322297" cy="307648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i78255720p-chuguny_zav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64" y="3290131"/>
            <a:ext cx="5315484" cy="323031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4202" y="1016949"/>
            <a:ext cx="6554625" cy="786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uk-UA" sz="2800" b="1" u="sng" dirty="0" smtClean="0"/>
              <a:t>Епоха постіндустріального суспільства</a:t>
            </a:r>
            <a:endParaRPr kumimoji="0" lang="uk-UA" sz="2800" b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919" y="2032311"/>
            <a:ext cx="5694347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Ця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епоха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характеризується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надприродними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масштабами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споживання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ресурсів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Землі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Стрімке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зростання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чисельності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населення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у XX - на початку XXI ст.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призвело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дефіциту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ще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й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просторових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ресурсів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особливо в </a:t>
            </a:r>
            <a:r>
              <a:rPr lang="ru-RU" sz="3000" dirty="0" err="1" smtClean="0">
                <a:solidFill>
                  <a:schemeClr val="accent1">
                    <a:lumMod val="50000"/>
                  </a:schemeClr>
                </a:solidFill>
              </a:rPr>
              <a:t>урбанізованих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районах</a:t>
            </a:r>
            <a:endParaRPr lang="uk-UA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s75751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6176" y="91110"/>
            <a:ext cx="3267342" cy="205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131007195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6406" y="2285151"/>
            <a:ext cx="2928962" cy="1945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1647" y="4406996"/>
            <a:ext cx="3105145" cy="2070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795" y="4469628"/>
            <a:ext cx="8836351" cy="2062103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деградація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призвели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глобальних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клімату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непередбачуваності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кліматичних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активізації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стихійних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2fb7c7ab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656" y="42730"/>
            <a:ext cx="3277884" cy="2192085"/>
          </a:xfrm>
          <a:prstGeom prst="ellipse">
            <a:avLst/>
          </a:prstGeom>
          <a:ln w="381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180" y="2321117"/>
            <a:ext cx="3049603" cy="2028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limate-change-city-grass-land-earth-560x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735" y="136732"/>
            <a:ext cx="6903815" cy="2033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866_page_72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2199" y="2320005"/>
            <a:ext cx="2862841" cy="2012713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MSH80_eruption_mount_st_helens_plume_05-18-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2332" y="2299332"/>
            <a:ext cx="3033757" cy="2033386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70757" y="882160"/>
            <a:ext cx="7424988" cy="193899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Дяку</a:t>
            </a:r>
            <a:r>
              <a:rPr lang="ru-RU" sz="6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ємо</a:t>
            </a:r>
            <a:r>
              <a:rPr lang="ru-RU" sz="6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6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увагу</a:t>
            </a:r>
            <a:r>
              <a:rPr lang="ru-RU" sz="6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!</a:t>
            </a:r>
            <a:endParaRPr lang="ru-RU" sz="60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572284"/>
            <a:ext cx="6949440" cy="2835022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складних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</a:t>
            </a:r>
            <a:endParaRPr lang="uk-UA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62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0397" y="813973"/>
            <a:ext cx="10477143" cy="835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sz="24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</a:t>
            </a:r>
            <a:r>
              <a:rPr sz="2400" smtClean="0"/>
              <a:t> - це реальна або уявна сукупність частин, цілісні властивості якої визначаються взаємодіями між цими частинами. </a:t>
            </a:r>
          </a:p>
        </p:txBody>
      </p:sp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079" y="2287346"/>
            <a:ext cx="5765919" cy="3383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853727" y="2367364"/>
            <a:ext cx="4401085" cy="304698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dirty="0" smtClean="0"/>
              <a:t>Всю багатогранність нашого світу можна уявити у вигляді трьох ієрархій, що виникли поетапно і тісно взаємопов’язані між собою. </a:t>
            </a:r>
          </a:p>
          <a:p>
            <a:pPr algn="ctr"/>
            <a:r>
              <a:rPr lang="uk-UA" sz="2400" dirty="0" smtClean="0"/>
              <a:t>Це природна, соціальна і господарська матеріальні системи.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162871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824" y="113217"/>
            <a:ext cx="11878654" cy="10319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 складні системи</a:t>
            </a:r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mtClean="0"/>
              <a:t>складаються з численних взаємозалежних і таких, що взаємодіють між собою, різнорідних елементів і підсистем. Складні системи мають принципово нові властивості, яких не має жодний зі складових елементів.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162404"/>
            <a:ext cx="12066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b="1" dirty="0" err="1" smtClean="0"/>
              <a:t>Приклади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складних</a:t>
            </a:r>
            <a:r>
              <a:rPr lang="ru-RU" sz="2200" b="1" dirty="0" smtClean="0"/>
              <a:t> систем: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9816" y="1862969"/>
            <a:ext cx="2734656" cy="107677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989600" y="1861544"/>
            <a:ext cx="2744622" cy="107677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90302" y="1860118"/>
            <a:ext cx="2788771" cy="107677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підприєм-ство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233723" y="1858693"/>
            <a:ext cx="2718989" cy="107677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5635" y="3284441"/>
            <a:ext cx="12132181" cy="2902720"/>
            <a:chOff x="25635" y="3045153"/>
            <a:chExt cx="12132181" cy="2902720"/>
          </a:xfrm>
        </p:grpSpPr>
        <p:pic>
          <p:nvPicPr>
            <p:cNvPr id="15" name="Рисунок 14" descr="golub_126153500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35" y="3045153"/>
              <a:ext cx="2768837" cy="27688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Рисунок 16" descr="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7422" y="3116577"/>
              <a:ext cx="2995864" cy="2737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 descr="302927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0841" y="3067940"/>
              <a:ext cx="3104971" cy="27908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Рисунок 18" descr="selhoz-turke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75277" y="3057659"/>
              <a:ext cx="3082539" cy="2890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037" y="162371"/>
            <a:ext cx="5426446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sz="2000" dirty="0" smtClean="0"/>
              <a:t> </a:t>
            </a:r>
            <a:r>
              <a:rPr lang="uk-UA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властивості складних систем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717849"/>
            <a:ext cx="12192000" cy="5913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</a:t>
            </a:r>
            <a:r>
              <a:rPr kumimoji="0" lang="uk-UA" sz="29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Емерджентність</a:t>
            </a:r>
            <a:r>
              <a:rPr kumimoji="0" lang="uk-UA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uk-UA" sz="2600" b="1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Властивості системи навряд чи можна збагнути лише на основі характеристик її складових частин. Вирішальне</a:t>
            </a:r>
            <a:r>
              <a:rPr kumimoji="0" lang="uk-UA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значення тут має взаємодія між елементами системи. Складання системного цілого й утворена при цьому інтеграція підпорядковуються іншому, можливо, дещо схожому за характером дії закону формування, функціонування та еволюції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  </a:t>
            </a:r>
            <a:r>
              <a:rPr lang="uk-UA" sz="26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kumimoji="0" lang="uk-UA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Різноманіття елементів системи.</a:t>
            </a:r>
            <a:endParaRPr kumimoji="0" lang="uk-UA" sz="2600" b="1" i="0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 не може складатися з абсолютно ідентичних елементів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  </a:t>
            </a:r>
            <a:r>
              <a:rPr kumimoji="0" lang="uk-UA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uk-UA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Стійкість.</a:t>
            </a:r>
            <a:r>
              <a:rPr kumimoji="0" lang="uk-UA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Переважання внутрішніх взаємодій у динамічній системі над зовнішніми визначає її сталість і здатність до самозбереження. Зовнішні впливи на природну систему, якщо вони переважають її внутрішню енергетику взаємодії, призводять до безповоротних змін, деградації і навіть до загибелі системи.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     </a:t>
            </a:r>
            <a:r>
              <a:rPr kumimoji="0" lang="uk-UA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uk-UA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Динамічність</a:t>
            </a:r>
            <a:r>
              <a:rPr kumimoji="0" lang="uk-UA" sz="2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Будь-яка жива (екологічна) система є по суті динамічною, а тому і відкритою системою.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        </a:t>
            </a:r>
            <a:r>
              <a:rPr kumimoji="0" lang="uk-UA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Еволюційність.</a:t>
            </a:r>
            <a:r>
              <a:rPr kumimoji="0" lang="uk-UA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Виникнення і становлення всіх систем зумовлено еволюцією. </a:t>
            </a:r>
            <a:r>
              <a:rPr kumimoji="0" lang="uk-UA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Самопідтримувальні</a:t>
            </a: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динамічні системи еволюціонують у бік усклад </a:t>
            </a:r>
            <a:r>
              <a:rPr kumimoji="0" lang="uk-UA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нення</a:t>
            </a: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організації і виникнення системної ієрархії, що є результатом ланцюгової реакції трансформації ієрархій і дає життя підсистемам у структурі систем. Наслідком збільшення складнощів і різноманіття вважається динамізм</a:t>
            </a:r>
            <a:b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еволюції, чим і пояснюється прискорене проходження її ступенів (етапів), рівноцінних за своїми якісними зрушеннями.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</a:t>
            </a:r>
            <a:r>
              <a:rPr kumimoji="0" lang="uk-UA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uk-UA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Моделювання.</a:t>
            </a:r>
            <a:r>
              <a:rPr kumimoji="0" lang="uk-UA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Будь-яка реальна система може бути подана у вигляді певного образу, який називають моделлю системи. Моделювання, як правило, супроводжується незначним спрощенням і формалізацією взаємозв'язків у системі.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338" y="2572284"/>
            <a:ext cx="7093010" cy="283502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Біосфера</a:t>
            </a:r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ru-RU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Основні</a:t>
            </a:r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положення</a:t>
            </a:r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вчення</a:t>
            </a:r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В.І.Вернадського</a:t>
            </a:r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 </a:t>
            </a:r>
            <a:r>
              <a:rPr lang="ru-RU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біосферу</a:t>
            </a:r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uk-UA" sz="48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62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462" y="420846"/>
            <a:ext cx="11801742" cy="6815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Біосфера</a:t>
            </a:r>
            <a:r>
              <a:rPr smtClean="0"/>
              <a:t> - це своєрідна оболонка Землі, що охоплює всю сукупність живих організмів і ту частину речовини планети, яка перебуває в безперервному обміні з цими організмами.</a:t>
            </a:r>
            <a:endParaRPr lang="uk-UA" dirty="0"/>
          </a:p>
        </p:txBody>
      </p:sp>
      <p:pic>
        <p:nvPicPr>
          <p:cNvPr id="4" name="Рисунок 3" descr="image01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270" y="1595398"/>
            <a:ext cx="3873986" cy="376187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18743" y="5571847"/>
            <a:ext cx="391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Просторові межі біосфери</a:t>
            </a:r>
            <a:endParaRPr lang="uk-UA" sz="2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95090" y="1657879"/>
            <a:ext cx="7460478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Поняття «біосфера» (від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грецьк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біос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— життя) запропонував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1875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року австрійський геолог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Е.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Зюсс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Учення про біосферу як особливу частину Землі, населену живими організмами, створив український учений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В. І. Вернадський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хоча, на його думку, вперше до цієї ідеї наблизився французький біолог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Ж. Б.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Ламарк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250px-Eduard_Suess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522" y="3449944"/>
            <a:ext cx="1823934" cy="2312748"/>
          </a:xfrm>
          <a:prstGeom prst="rect">
            <a:avLst/>
          </a:prstGeom>
        </p:spPr>
      </p:pic>
      <p:pic>
        <p:nvPicPr>
          <p:cNvPr id="8" name="Рисунок 7" descr="Вернадський_Володимир_Івано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5708" y="3452496"/>
            <a:ext cx="1764112" cy="2247544"/>
          </a:xfrm>
          <a:prstGeom prst="rect">
            <a:avLst/>
          </a:prstGeom>
        </p:spPr>
      </p:pic>
      <p:pic>
        <p:nvPicPr>
          <p:cNvPr id="9" name="Рисунок 8" descr="lamark j-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9475" y="3459174"/>
            <a:ext cx="1768980" cy="2283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0773" y="5878078"/>
            <a:ext cx="666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Е. Зюсс                    В. І. </a:t>
            </a:r>
            <a:r>
              <a:rPr lang="ru-RU" sz="2000" dirty="0" err="1" smtClean="0"/>
              <a:t>Вернадський</a:t>
            </a:r>
            <a:r>
              <a:rPr lang="ru-RU" sz="2000" dirty="0" smtClean="0"/>
              <a:t>             Ж. Б. Ламарк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250" y="111095"/>
            <a:ext cx="11895774" cy="10511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sz="2000" smtClean="0"/>
              <a:t>    </a:t>
            </a:r>
            <a:r>
              <a:rPr sz="2000" smtClean="0">
                <a:solidFill>
                  <a:schemeClr val="tx1">
                    <a:lumMod val="50000"/>
                  </a:schemeClr>
                </a:solidFill>
              </a:rPr>
              <a:t>В.І. Вернадський розглядав біосферу як простір життя, а її основою вважав взаємодію живої і неживої речовини. Учений обґрунтовано стверджував, що біосфера - це організована оболонка Землі, провідна роль у формуванні і підтримці якої належить живим організмам.</a:t>
            </a:r>
            <a:endParaRPr lang="uk-U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2702" y="1029208"/>
            <a:ext cx="750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Основу </a:t>
            </a:r>
            <a:r>
              <a:rPr lang="ru-RU" b="1" u="sng" dirty="0" err="1" smtClean="0"/>
              <a:t>вчення</a:t>
            </a:r>
            <a:r>
              <a:rPr lang="ru-RU" b="1" u="sng" dirty="0" smtClean="0"/>
              <a:t> В.І. </a:t>
            </a:r>
            <a:r>
              <a:rPr lang="ru-RU" b="1" u="sng" dirty="0" err="1" smtClean="0"/>
              <a:t>Вернадського</a:t>
            </a:r>
            <a:r>
              <a:rPr lang="ru-RU" b="1" u="sng" dirty="0" smtClean="0"/>
              <a:t> про </a:t>
            </a:r>
            <a:r>
              <a:rPr lang="ru-RU" b="1" u="sng" dirty="0" err="1" smtClean="0"/>
              <a:t>біосферу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склали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такі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положення</a:t>
            </a:r>
            <a:r>
              <a:rPr lang="ru-RU" b="1" u="sng" dirty="0" smtClean="0"/>
              <a:t>:</a:t>
            </a:r>
            <a:endParaRPr lang="uk-UA" b="1" u="sng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8368" y="1486967"/>
          <a:ext cx="12041024" cy="487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572284"/>
            <a:ext cx="6949440" cy="2835022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Еволюція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уявлень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роль </a:t>
            </a:r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sz="4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суспільстві</a:t>
            </a:r>
            <a:endParaRPr lang="uk-UA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62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кологія 16 x 9">
  <a:themeElements>
    <a:clrScheme name="Екологія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Це значення вказує на кількість збережень або змін. Програма автоматично оновлює його після внесення будь-яких змін.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ФормаБібліотекиДокументів</Display>
  <Edit>ФормаБібліотекиДокументів</Edit>
  <New>ФормаБібліотекиДокументів</New>
</FormTemplates>
</file>

<file path=customXml/itemProps1.xml><?xml version="1.0" encoding="utf-8"?>
<ds:datastoreItem xmlns:ds="http://schemas.openxmlformats.org/officeDocument/2006/customXml" ds:itemID="{F8C8B583-6F29-43E5-A753-63A626A76C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493AF9-AC66-400F-BE61-DEAB22F2F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E4A0A9-2C99-418B-A071-FC66BFD35D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566</Words>
  <Application>Microsoft Office PowerPoint</Application>
  <PresentationFormat>Произвольный</PresentationFormat>
  <Paragraphs>64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Екологія 16 x 9</vt:lpstr>
      <vt:lpstr>Властивості складних систем. Біосфера. Основні положення вчення В.І.Вернадського про біосферу. Еволюція уявлень про роль і місце природи в житті суспільстві.</vt:lpstr>
      <vt:lpstr>Властивості складних систем</vt:lpstr>
      <vt:lpstr>Слайд 3</vt:lpstr>
      <vt:lpstr>Слайд 4</vt:lpstr>
      <vt:lpstr>Слайд 5</vt:lpstr>
      <vt:lpstr>Біосфера. Основні положення вчення В.І.Вернадського про біосферу.</vt:lpstr>
      <vt:lpstr>Слайд 7</vt:lpstr>
      <vt:lpstr>Слайд 8</vt:lpstr>
      <vt:lpstr>Еволюція уявлень про роль і місце природи в житті суспільстві</vt:lpstr>
      <vt:lpstr>Слайд 10</vt:lpstr>
      <vt:lpstr>Епоха збиральництва  й мисливства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складних систем. Біосфера. Основні положення вчення В.І.Вернадського про біосферу. Еволюція уявлень про роль і місце природи в житті суспільстві.</dc:title>
  <dc:creator>Sasha</dc:creator>
  <cp:lastModifiedBy>Sasha</cp:lastModifiedBy>
  <cp:revision>45</cp:revision>
  <dcterms:created xsi:type="dcterms:W3CDTF">2013-04-05T20:05:51Z</dcterms:created>
  <dcterms:modified xsi:type="dcterms:W3CDTF">2015-04-28T17:52:44Z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