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6" r:id="rId5"/>
    <p:sldId id="267" r:id="rId6"/>
    <p:sldId id="259" r:id="rId7"/>
    <p:sldId id="258" r:id="rId8"/>
    <p:sldId id="264" r:id="rId9"/>
    <p:sldId id="265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571744"/>
            <a:ext cx="4562476" cy="1727203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Про мурах з мурашника</a:t>
            </a:r>
            <a:endParaRPr lang="ru-RU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 descr="леее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000240"/>
            <a:ext cx="3445833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76362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4286256"/>
            <a:ext cx="8286808" cy="21717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Ось </a:t>
            </a:r>
            <a:r>
              <a:rPr lang="ru-RU" dirty="0"/>
              <a:t>в яку </a:t>
            </a:r>
            <a:r>
              <a:rPr lang="ru-RU" dirty="0" err="1"/>
              <a:t>медову</a:t>
            </a:r>
            <a:r>
              <a:rPr lang="ru-RU" dirty="0"/>
              <a:t> бочку </a:t>
            </a:r>
            <a:r>
              <a:rPr lang="ru-RU" dirty="0" err="1"/>
              <a:t>перетворився</a:t>
            </a:r>
            <a:r>
              <a:rPr lang="ru-RU" dirty="0"/>
              <a:t> маленький, </a:t>
            </a:r>
            <a:r>
              <a:rPr lang="ru-RU" dirty="0" err="1"/>
              <a:t>темний</a:t>
            </a:r>
            <a:r>
              <a:rPr lang="ru-RU" dirty="0"/>
              <a:t> </a:t>
            </a:r>
            <a:r>
              <a:rPr lang="ru-RU" dirty="0" err="1"/>
              <a:t>мураха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так </a:t>
            </a:r>
            <a:r>
              <a:rPr lang="ru-RU" dirty="0" err="1"/>
              <a:t>розбухнув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рухатися</a:t>
            </a:r>
            <a:r>
              <a:rPr lang="ru-RU" dirty="0"/>
              <a:t>. У </a:t>
            </a:r>
            <a:r>
              <a:rPr lang="ru-RU" dirty="0" err="1"/>
              <a:t>посушливих</a:t>
            </a:r>
            <a:r>
              <a:rPr lang="ru-RU" dirty="0"/>
              <a:t> районах </a:t>
            </a:r>
            <a:r>
              <a:rPr lang="ru-RU" dirty="0" err="1"/>
              <a:t>живуть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мурахи</a:t>
            </a:r>
            <a:r>
              <a:rPr lang="ru-RU" dirty="0"/>
              <a:t>. Вони </a:t>
            </a:r>
            <a:r>
              <a:rPr lang="ru-RU" dirty="0" err="1"/>
              <a:t>запасають</a:t>
            </a:r>
            <a:r>
              <a:rPr lang="ru-RU" dirty="0"/>
              <a:t> </a:t>
            </a:r>
            <a:r>
              <a:rPr lang="ru-RU" dirty="0" err="1"/>
              <a:t>медовий</a:t>
            </a:r>
            <a:r>
              <a:rPr lang="ru-RU" dirty="0"/>
              <a:t> корм про запас. Правда, </a:t>
            </a:r>
            <a:r>
              <a:rPr lang="ru-RU" dirty="0" err="1"/>
              <a:t>горщиків</a:t>
            </a:r>
            <a:r>
              <a:rPr lang="ru-RU" dirty="0"/>
              <a:t> і посудин у них </a:t>
            </a:r>
            <a:r>
              <a:rPr lang="ru-RU" dirty="0" err="1"/>
              <a:t>немає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smtClean="0"/>
              <a:t>тому мурашки </a:t>
            </a:r>
            <a:r>
              <a:rPr lang="ru-RU" dirty="0" err="1"/>
              <a:t>перетворюються</a:t>
            </a:r>
            <a:r>
              <a:rPr lang="ru-RU" dirty="0"/>
              <a:t> в них </a:t>
            </a:r>
            <a:r>
              <a:rPr lang="ru-RU" dirty="0" err="1"/>
              <a:t>самі</a:t>
            </a:r>
            <a:r>
              <a:rPr lang="ru-RU" dirty="0"/>
              <a:t>.</a:t>
            </a:r>
          </a:p>
        </p:txBody>
      </p:sp>
      <p:pic>
        <p:nvPicPr>
          <p:cNvPr id="6146" name="Picture 2" descr="мурах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572000" y="1071546"/>
            <a:ext cx="3781424" cy="2836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5329246" cy="857256"/>
          </a:xfrm>
        </p:spPr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Медов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мурахи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32523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505200"/>
            <a:ext cx="8686800" cy="3124200"/>
          </a:xfrm>
        </p:spPr>
        <p:txBody>
          <a:bodyPr/>
          <a:lstStyle/>
          <a:p>
            <a:r>
              <a:rPr lang="ru-RU" dirty="0" err="1" smtClean="0"/>
              <a:t>Французькі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провели </a:t>
            </a:r>
            <a:r>
              <a:rPr lang="ru-RU" dirty="0" err="1"/>
              <a:t>цікавий</a:t>
            </a:r>
            <a:r>
              <a:rPr lang="ru-RU" dirty="0"/>
              <a:t> </a:t>
            </a:r>
            <a:r>
              <a:rPr lang="ru-RU" dirty="0" err="1" smtClean="0"/>
              <a:t>дослід</a:t>
            </a:r>
            <a:r>
              <a:rPr lang="ru-RU" dirty="0" smtClean="0"/>
              <a:t>: клали </a:t>
            </a:r>
            <a:r>
              <a:rPr lang="ru-RU" dirty="0" err="1"/>
              <a:t>палаючу</a:t>
            </a:r>
            <a:r>
              <a:rPr lang="ru-RU" dirty="0"/>
              <a:t> </a:t>
            </a:r>
            <a:r>
              <a:rPr lang="ru-RU" dirty="0" err="1"/>
              <a:t>стеаринову</a:t>
            </a:r>
            <a:r>
              <a:rPr lang="ru-RU" dirty="0"/>
              <a:t> </a:t>
            </a:r>
            <a:r>
              <a:rPr lang="ru-RU" dirty="0" err="1"/>
              <a:t>свічку</a:t>
            </a:r>
            <a:r>
              <a:rPr lang="ru-RU" dirty="0"/>
              <a:t> в </a:t>
            </a:r>
            <a:r>
              <a:rPr lang="ru-RU" dirty="0" err="1"/>
              <a:t>мурашник</a:t>
            </a:r>
            <a:r>
              <a:rPr lang="ru-RU" dirty="0"/>
              <a:t>. </a:t>
            </a:r>
            <a:r>
              <a:rPr lang="ru-RU" dirty="0" smtClean="0"/>
              <a:t>І </a:t>
            </a:r>
            <a:r>
              <a:rPr lang="ru-RU" dirty="0" err="1" smtClean="0"/>
              <a:t>немовби</a:t>
            </a:r>
            <a:r>
              <a:rPr lang="ru-RU" dirty="0" smtClean="0"/>
              <a:t> </a:t>
            </a:r>
            <a:r>
              <a:rPr lang="ru-RU" dirty="0"/>
              <a:t>по </a:t>
            </a:r>
            <a:r>
              <a:rPr lang="ru-RU" dirty="0" err="1"/>
              <a:t>тривозі</a:t>
            </a:r>
            <a:r>
              <a:rPr lang="ru-RU" dirty="0"/>
              <a:t> вся </a:t>
            </a:r>
            <a:r>
              <a:rPr lang="ru-RU" dirty="0" err="1"/>
              <a:t>колонія</a:t>
            </a:r>
            <a:r>
              <a:rPr lang="ru-RU" dirty="0"/>
              <a:t> комах </a:t>
            </a:r>
            <a:r>
              <a:rPr lang="ru-RU" dirty="0" smtClean="0"/>
              <a:t>приступала </a:t>
            </a:r>
            <a:r>
              <a:rPr lang="ru-RU" dirty="0"/>
              <a:t>до </a:t>
            </a:r>
            <a:r>
              <a:rPr lang="ru-RU" dirty="0" err="1" smtClean="0"/>
              <a:t>роботи</a:t>
            </a:r>
            <a:r>
              <a:rPr lang="ru-RU" dirty="0" smtClean="0"/>
              <a:t>: вони </a:t>
            </a:r>
            <a:r>
              <a:rPr lang="ru-RU" dirty="0"/>
              <a:t>оточили </a:t>
            </a:r>
            <a:r>
              <a:rPr lang="ru-RU" dirty="0" err="1"/>
              <a:t>вогнище</a:t>
            </a:r>
            <a:r>
              <a:rPr lang="ru-RU" dirty="0"/>
              <a:t> </a:t>
            </a:r>
            <a:r>
              <a:rPr lang="ru-RU" dirty="0" err="1"/>
              <a:t>пожежі</a:t>
            </a:r>
            <a:r>
              <a:rPr lang="ru-RU" dirty="0"/>
              <a:t> і почали </a:t>
            </a:r>
            <a:r>
              <a:rPr lang="ru-RU" dirty="0" err="1"/>
              <a:t>гасити</a:t>
            </a:r>
            <a:r>
              <a:rPr lang="ru-RU" dirty="0"/>
              <a:t> </a:t>
            </a:r>
            <a:r>
              <a:rPr lang="ru-RU" dirty="0" err="1"/>
              <a:t>вогонь</a:t>
            </a:r>
            <a:r>
              <a:rPr lang="ru-RU" dirty="0"/>
              <a:t>, </a:t>
            </a:r>
            <a:r>
              <a:rPr lang="ru-RU" dirty="0" err="1"/>
              <a:t>направляючи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струмені</a:t>
            </a:r>
            <a:r>
              <a:rPr lang="ru-RU" dirty="0"/>
              <a:t> </a:t>
            </a:r>
            <a:r>
              <a:rPr lang="ru-RU" dirty="0" err="1"/>
              <a:t>мурашиної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в </a:t>
            </a:r>
            <a:r>
              <a:rPr lang="ru-RU" dirty="0" err="1"/>
              <a:t>особливих</a:t>
            </a:r>
            <a:r>
              <a:rPr lang="ru-RU" dirty="0"/>
              <a:t> </a:t>
            </a:r>
            <a:r>
              <a:rPr lang="ru-RU" dirty="0" err="1"/>
              <a:t>отруйних</a:t>
            </a:r>
            <a:r>
              <a:rPr lang="ru-RU" dirty="0"/>
              <a:t> </a:t>
            </a:r>
            <a:r>
              <a:rPr lang="ru-RU" dirty="0" err="1"/>
              <a:t>залозах</a:t>
            </a:r>
            <a:r>
              <a:rPr lang="ru-RU" dirty="0"/>
              <a:t>. За одну </a:t>
            </a:r>
            <a:r>
              <a:rPr lang="ru-RU" dirty="0" err="1"/>
              <a:t>хвилину</a:t>
            </a:r>
            <a:r>
              <a:rPr lang="ru-RU" dirty="0"/>
              <a:t> </a:t>
            </a:r>
            <a:r>
              <a:rPr lang="ru-RU" dirty="0" err="1"/>
              <a:t>мурахи</a:t>
            </a:r>
            <a:r>
              <a:rPr lang="ru-RU" dirty="0"/>
              <a:t> загасили </a:t>
            </a:r>
            <a:r>
              <a:rPr lang="ru-RU" dirty="0" err="1"/>
              <a:t>полум’я</a:t>
            </a:r>
            <a:r>
              <a:rPr lang="ru-RU" dirty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/>
              <a:t>занадто</a:t>
            </a:r>
            <a:r>
              <a:rPr lang="ru-RU" dirty="0"/>
              <a:t> </a:t>
            </a:r>
            <a:r>
              <a:rPr lang="ru-RU" dirty="0" err="1" smtClean="0"/>
              <a:t>відважні</a:t>
            </a:r>
            <a:r>
              <a:rPr lang="ru-RU" dirty="0" smtClean="0"/>
              <a:t> </a:t>
            </a:r>
            <a:r>
              <a:rPr lang="ru-RU" dirty="0"/>
              <a:t>мурашки мало не </a:t>
            </a:r>
            <a:r>
              <a:rPr lang="ru-RU" dirty="0" err="1" smtClean="0"/>
              <a:t>загинули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відтягували</a:t>
            </a:r>
            <a:r>
              <a:rPr lang="ru-RU" dirty="0" smtClean="0"/>
              <a:t> </a:t>
            </a:r>
            <a:r>
              <a:rPr lang="ru-RU" dirty="0" err="1"/>
              <a:t>підоспілі</a:t>
            </a:r>
            <a:r>
              <a:rPr lang="ru-RU" dirty="0"/>
              <a:t> «</a:t>
            </a:r>
            <a:r>
              <a:rPr lang="ru-RU" dirty="0" err="1"/>
              <a:t>товариші</a:t>
            </a:r>
            <a:r>
              <a:rPr lang="ru-RU" dirty="0"/>
              <a:t>».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5329246" cy="857256"/>
          </a:xfrm>
        </p:spPr>
        <p:txBody>
          <a:bodyPr/>
          <a:lstStyle/>
          <a:p>
            <a:r>
              <a:rPr lang="uk-UA" dirty="0" smtClean="0"/>
              <a:t>    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Мурахи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пожежники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Рисунок 6" descr="a2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428736"/>
            <a:ext cx="3381372" cy="196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700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85786" y="2357430"/>
            <a:ext cx="7643866" cy="1357322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chemeClr val="accent6">
                    <a:lumMod val="50000"/>
                  </a:schemeClr>
                </a:solidFill>
              </a:rPr>
              <a:t>Дякуємо за увагу!</a:t>
            </a: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Picture 2" descr="Мурахи - санітари ліс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4143380"/>
            <a:ext cx="2604964" cy="205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picture_286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214414" y="571480"/>
            <a:ext cx="2667000" cy="198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7751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3714752"/>
            <a:ext cx="8405842" cy="2786082"/>
          </a:xfrm>
        </p:spPr>
        <p:txBody>
          <a:bodyPr>
            <a:noAutofit/>
          </a:bodyPr>
          <a:lstStyle/>
          <a:p>
            <a:r>
              <a:rPr lang="ru-RU" dirty="0" err="1" smtClean="0"/>
              <a:t>Мурахи</a:t>
            </a:r>
            <a:r>
              <a:rPr lang="en-US" dirty="0" smtClean="0"/>
              <a:t> –</a:t>
            </a:r>
            <a:r>
              <a:rPr lang="ru-RU" dirty="0" smtClean="0"/>
              <a:t> </a:t>
            </a:r>
            <a:r>
              <a:rPr lang="ru-RU" dirty="0" err="1" smtClean="0"/>
              <a:t>комахи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smtClean="0"/>
              <a:t>ряду </a:t>
            </a:r>
            <a:r>
              <a:rPr lang="ru-RU" dirty="0" err="1" smtClean="0"/>
              <a:t>перетинчастокрилих</a:t>
            </a:r>
            <a:r>
              <a:rPr lang="ru-RU" dirty="0"/>
              <a:t>. </a:t>
            </a:r>
            <a:r>
              <a:rPr lang="ru-RU" dirty="0" smtClean="0"/>
              <a:t>Вони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суспільними</a:t>
            </a:r>
            <a:r>
              <a:rPr lang="ru-RU" dirty="0" smtClean="0"/>
              <a:t> </a:t>
            </a:r>
            <a:r>
              <a:rPr lang="ru-RU" dirty="0" err="1"/>
              <a:t>комахами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3 </a:t>
            </a:r>
            <a:r>
              <a:rPr lang="ru-RU" dirty="0" err="1"/>
              <a:t>касти</a:t>
            </a:r>
            <a:r>
              <a:rPr lang="ru-RU" dirty="0"/>
              <a:t>: самки, </a:t>
            </a:r>
            <a:r>
              <a:rPr lang="ru-RU" dirty="0" err="1"/>
              <a:t>самці</a:t>
            </a:r>
            <a:r>
              <a:rPr lang="ru-RU" dirty="0"/>
              <a:t> і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особини</a:t>
            </a:r>
            <a:r>
              <a:rPr lang="ru-RU" dirty="0"/>
              <a:t>. Самки і </a:t>
            </a:r>
            <a:r>
              <a:rPr lang="ru-RU" dirty="0" err="1"/>
              <a:t>самці</a:t>
            </a:r>
            <a:r>
              <a:rPr lang="ru-RU" dirty="0"/>
              <a:t> </a:t>
            </a:r>
            <a:r>
              <a:rPr lang="ru-RU" dirty="0" err="1"/>
              <a:t>крилаті</a:t>
            </a:r>
            <a:r>
              <a:rPr lang="ru-RU" dirty="0"/>
              <a:t>,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особини</a:t>
            </a:r>
            <a:r>
              <a:rPr lang="ru-RU" dirty="0"/>
              <a:t> - </a:t>
            </a:r>
            <a:r>
              <a:rPr lang="ru-RU" dirty="0" err="1"/>
              <a:t>безкрилі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Вусики</a:t>
            </a:r>
            <a:r>
              <a:rPr lang="ru-RU" dirty="0" smtClean="0"/>
              <a:t> </a:t>
            </a:r>
            <a:r>
              <a:rPr lang="ru-RU" dirty="0" err="1"/>
              <a:t>колінчасті</a:t>
            </a:r>
            <a:r>
              <a:rPr lang="ru-RU" dirty="0"/>
              <a:t>, у самок і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особин</a:t>
            </a:r>
            <a:r>
              <a:rPr lang="ru-RU" dirty="0"/>
              <a:t> </a:t>
            </a:r>
            <a:r>
              <a:rPr lang="ru-RU" dirty="0" smtClean="0"/>
              <a:t>вони 11-12-членикові, </a:t>
            </a:r>
            <a:r>
              <a:rPr lang="ru-RU" dirty="0"/>
              <a:t>у </a:t>
            </a:r>
            <a:r>
              <a:rPr lang="ru-RU" dirty="0" err="1"/>
              <a:t>самців</a:t>
            </a:r>
            <a:r>
              <a:rPr lang="ru-RU" dirty="0"/>
              <a:t> </a:t>
            </a:r>
            <a:r>
              <a:rPr lang="ru-RU" dirty="0" smtClean="0"/>
              <a:t>- 12-13-члеників, </a:t>
            </a:r>
            <a:r>
              <a:rPr lang="ru-RU" dirty="0"/>
              <a:t>у ряду </a:t>
            </a:r>
            <a:r>
              <a:rPr lang="ru-RU" dirty="0" err="1"/>
              <a:t>видів</a:t>
            </a:r>
            <a:r>
              <a:rPr lang="ru-RU" dirty="0"/>
              <a:t> 4 -, 6 -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smtClean="0"/>
              <a:t>10-членикові.</a:t>
            </a:r>
            <a:endParaRPr lang="ru-RU" dirty="0"/>
          </a:p>
        </p:txBody>
      </p:sp>
      <p:pic>
        <p:nvPicPr>
          <p:cNvPr id="2050" name="Picture 2" descr="http://wim.moy.su/images/forest_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74" y="1357298"/>
            <a:ext cx="3969334" cy="2227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accent6">
                    <a:lumMod val="50000"/>
                  </a:schemeClr>
                </a:solidFill>
              </a:rPr>
              <a:t>Про мурах з мурашника </a:t>
            </a:r>
            <a:endParaRPr lang="uk-UA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89039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4214818"/>
            <a:ext cx="8358246" cy="2286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/>
              <a:t>знаєте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мурашина</a:t>
            </a:r>
            <a:r>
              <a:rPr lang="ru-RU" dirty="0"/>
              <a:t> купа, яку </a:t>
            </a:r>
            <a:r>
              <a:rPr lang="ru-RU" dirty="0" err="1"/>
              <a:t>ви</a:t>
            </a:r>
            <a:r>
              <a:rPr lang="ru-RU" dirty="0"/>
              <a:t> не раз </a:t>
            </a:r>
            <a:r>
              <a:rPr lang="ru-RU" dirty="0" err="1"/>
              <a:t>бачили</a:t>
            </a:r>
            <a:r>
              <a:rPr lang="ru-RU" dirty="0"/>
              <a:t> в </a:t>
            </a:r>
            <a:r>
              <a:rPr lang="ru-RU" dirty="0" err="1"/>
              <a:t>лісі</a:t>
            </a:r>
            <a:r>
              <a:rPr lang="ru-RU" dirty="0"/>
              <a:t>, </a:t>
            </a:r>
            <a:r>
              <a:rPr lang="ru-RU" dirty="0" err="1"/>
              <a:t>зовсім</a:t>
            </a:r>
            <a:r>
              <a:rPr lang="ru-RU" dirty="0"/>
              <a:t> не </a:t>
            </a:r>
            <a:r>
              <a:rPr lang="ru-RU" dirty="0" err="1"/>
              <a:t>гніздо</a:t>
            </a:r>
            <a:r>
              <a:rPr lang="ru-RU" dirty="0"/>
              <a:t>, а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купол. </a:t>
            </a:r>
            <a:r>
              <a:rPr lang="ru-RU" dirty="0" err="1"/>
              <a:t>Основна</a:t>
            </a:r>
            <a:r>
              <a:rPr lang="ru-RU" dirty="0"/>
              <a:t> ж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землі</a:t>
            </a:r>
            <a:r>
              <a:rPr lang="ru-RU" dirty="0"/>
              <a:t>.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мурашник</a:t>
            </a:r>
            <a:r>
              <a:rPr lang="ru-RU" dirty="0"/>
              <a:t> і </a:t>
            </a:r>
            <a:r>
              <a:rPr lang="ru-RU" dirty="0" err="1"/>
              <a:t>мурашине</a:t>
            </a:r>
            <a:r>
              <a:rPr lang="ru-RU" dirty="0"/>
              <a:t> </a:t>
            </a:r>
            <a:r>
              <a:rPr lang="ru-RU" dirty="0" err="1"/>
              <a:t>гніздо</a:t>
            </a:r>
            <a:r>
              <a:rPr lang="ru-RU" dirty="0"/>
              <a:t> не </a:t>
            </a:r>
            <a:r>
              <a:rPr lang="ru-RU" dirty="0" err="1"/>
              <a:t>одне</a:t>
            </a:r>
            <a:r>
              <a:rPr lang="ru-RU" dirty="0"/>
              <a:t> і те ж. У </a:t>
            </a:r>
            <a:r>
              <a:rPr lang="ru-RU" dirty="0" err="1"/>
              <a:t>мурашнику</a:t>
            </a:r>
            <a:r>
              <a:rPr lang="ru-RU" dirty="0"/>
              <a:t> </a:t>
            </a:r>
            <a:r>
              <a:rPr lang="ru-RU" dirty="0" err="1"/>
              <a:t>живе</a:t>
            </a:r>
            <a:r>
              <a:rPr lang="ru-RU" dirty="0"/>
              <a:t> вся </a:t>
            </a:r>
            <a:r>
              <a:rPr lang="ru-RU" dirty="0" err="1"/>
              <a:t>сім’я</a:t>
            </a:r>
            <a:r>
              <a:rPr lang="ru-RU" dirty="0"/>
              <a:t>, а </a:t>
            </a:r>
            <a:r>
              <a:rPr lang="ru-RU" dirty="0" err="1"/>
              <a:t>гніздом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будь-яке </a:t>
            </a:r>
            <a:r>
              <a:rPr lang="ru-RU" dirty="0" err="1"/>
              <a:t>місце</a:t>
            </a:r>
            <a:r>
              <a:rPr lang="ru-RU" dirty="0"/>
              <a:t>, де </a:t>
            </a:r>
            <a:r>
              <a:rPr lang="ru-RU" dirty="0" err="1"/>
              <a:t>знайшли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притулок</a:t>
            </a:r>
            <a:r>
              <a:rPr lang="ru-RU" dirty="0"/>
              <a:t> </a:t>
            </a:r>
            <a:r>
              <a:rPr lang="ru-RU" dirty="0" err="1"/>
              <a:t>комахи</a:t>
            </a:r>
            <a:r>
              <a:rPr lang="ru-RU" dirty="0" smtClean="0"/>
              <a:t>.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04800" y="4495800"/>
            <a:ext cx="88392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5122" name="Picture 2" descr="http://2.bp.blogspot.com/-JItHofHCSoM/TuR2IZZBG5I/AAAAAAAAAfQ/c_E3lDpG6qM/s1600/%25D0%2594%25D0%25BE%25D0%25BB%25D1%258F+%25D0%25BC%25D1%2583%25D1%2580%25D0%25B0%25D1%2588%25D0%25BD%25D0%25B8%25D0%25BA%25D0%25B0+%25D0%25B7%25D0%25B0%25D0%25B3%25D0%25B8%25D0%25B1%25D0%25B5%25D0%25BB%25D1%258C+%25D1%2596+%25D0%25B2%25D0%25BE%25D1%2581%25D0%25BA%25D1%2580%25D0%25B5%25D1%2581%25D1%2596%25D0%25BD%25D0%25BD%25D1%258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857232"/>
            <a:ext cx="4048146" cy="3108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5072066" y="357166"/>
            <a:ext cx="3614734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                                                     </a:t>
            </a:r>
            <a:r>
              <a:rPr lang="uk-UA" sz="4000" dirty="0" smtClean="0">
                <a:solidFill>
                  <a:schemeClr val="accent6">
                    <a:lumMod val="50000"/>
                  </a:schemeClr>
                </a:solidFill>
              </a:rPr>
              <a:t>Мурашник 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70702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143380"/>
            <a:ext cx="8229600" cy="24288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В одному </a:t>
            </a:r>
            <a:r>
              <a:rPr lang="ru-RU" dirty="0" err="1" smtClean="0"/>
              <a:t>мурашнику</a:t>
            </a:r>
            <a:r>
              <a:rPr lang="ru-RU" dirty="0" smtClean="0"/>
              <a:t> </a:t>
            </a:r>
            <a:r>
              <a:rPr lang="ru-RU" dirty="0" err="1" smtClean="0"/>
              <a:t>живе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</a:t>
            </a:r>
            <a:r>
              <a:rPr lang="ru-RU" dirty="0" err="1" smtClean="0"/>
              <a:t>мільйон</a:t>
            </a:r>
            <a:r>
              <a:rPr lang="ru-RU" dirty="0" smtClean="0"/>
              <a:t> комах.</a:t>
            </a:r>
            <a:r>
              <a:rPr lang="uk-UA" dirty="0" smtClean="0"/>
              <a:t> Одна колонія мурашок за рік знищує до 250 кілограмів гусені. Робочі мурахи збирають нектар з квітів, забирають мед бджіл з вуликів.</a:t>
            </a:r>
            <a:r>
              <a:rPr lang="ru-RU" dirty="0" smtClean="0"/>
              <a:t> У </a:t>
            </a:r>
            <a:r>
              <a:rPr lang="ru-RU" dirty="0" err="1" smtClean="0"/>
              <a:t>пошуках</a:t>
            </a:r>
            <a:r>
              <a:rPr lang="ru-RU" dirty="0" smtClean="0"/>
              <a:t> води </a:t>
            </a:r>
            <a:r>
              <a:rPr lang="ru-RU" dirty="0" err="1" smtClean="0"/>
              <a:t>мурахи</a:t>
            </a:r>
            <a:r>
              <a:rPr lang="ru-RU" dirty="0" smtClean="0"/>
              <a:t> </a:t>
            </a:r>
            <a:r>
              <a:rPr lang="ru-RU" dirty="0" err="1" smtClean="0"/>
              <a:t>заглиблюються</a:t>
            </a:r>
            <a:r>
              <a:rPr lang="ru-RU" dirty="0" smtClean="0"/>
              <a:t> на </a:t>
            </a:r>
            <a:r>
              <a:rPr lang="ru-RU" dirty="0" err="1" smtClean="0"/>
              <a:t>глибину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10 </a:t>
            </a:r>
            <a:r>
              <a:rPr lang="ru-RU" dirty="0" err="1" smtClean="0"/>
              <a:t>метрів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вони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міцним</a:t>
            </a:r>
            <a:r>
              <a:rPr lang="ru-RU" dirty="0" smtClean="0"/>
              <a:t> </a:t>
            </a:r>
            <a:r>
              <a:rPr lang="ru-RU" dirty="0" err="1" smtClean="0"/>
              <a:t>гризучим</a:t>
            </a:r>
            <a:r>
              <a:rPr lang="ru-RU" dirty="0" smtClean="0"/>
              <a:t> </a:t>
            </a:r>
            <a:r>
              <a:rPr lang="ru-RU" dirty="0" err="1" smtClean="0"/>
              <a:t>верхнім</a:t>
            </a:r>
            <a:r>
              <a:rPr lang="ru-RU" dirty="0" smtClean="0"/>
              <a:t> </a:t>
            </a:r>
            <a:r>
              <a:rPr lang="ru-RU" dirty="0" err="1" smtClean="0"/>
              <a:t>щелепам</a:t>
            </a:r>
            <a:r>
              <a:rPr lang="ru-RU" dirty="0" smtClean="0"/>
              <a:t>.</a:t>
            </a:r>
            <a:r>
              <a:rPr lang="uk-UA" dirty="0" smtClean="0"/>
              <a:t> 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4114800" cy="857256"/>
          </a:xfrm>
        </p:spPr>
        <p:txBody>
          <a:bodyPr/>
          <a:lstStyle/>
          <a:p>
            <a:r>
              <a:rPr lang="uk-UA" dirty="0" smtClean="0"/>
              <a:t>    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Мурашник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 descr="1-web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187" y="857232"/>
            <a:ext cx="3715928" cy="3071834"/>
          </a:xfrm>
          <a:prstGeom prst="rect">
            <a:avLst/>
          </a:prstGeom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00438"/>
            <a:ext cx="8229600" cy="31432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Споруджують</a:t>
            </a:r>
            <a:r>
              <a:rPr lang="ru-RU" dirty="0" smtClean="0"/>
              <a:t> </a:t>
            </a:r>
            <a:r>
              <a:rPr lang="ru-RU" dirty="0" err="1" smtClean="0"/>
              <a:t>мурахи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житло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– за два-три </a:t>
            </a:r>
            <a:r>
              <a:rPr lang="ru-RU" dirty="0" err="1" smtClean="0"/>
              <a:t>дні</a:t>
            </a:r>
            <a:r>
              <a:rPr lang="ru-RU" dirty="0" smtClean="0"/>
              <a:t>, </a:t>
            </a:r>
            <a:r>
              <a:rPr lang="ru-RU" dirty="0" err="1" smtClean="0"/>
              <a:t>найчастіше</a:t>
            </a:r>
            <a:r>
              <a:rPr lang="ru-RU" dirty="0" smtClean="0"/>
              <a:t> у </a:t>
            </a:r>
            <a:r>
              <a:rPr lang="ru-RU" dirty="0" err="1" smtClean="0"/>
              <a:t>хвойних</a:t>
            </a:r>
            <a:r>
              <a:rPr lang="ru-RU" dirty="0" smtClean="0"/>
              <a:t> </a:t>
            </a:r>
            <a:r>
              <a:rPr lang="ru-RU" dirty="0" err="1" smtClean="0"/>
              <a:t>насадженнях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них. Хвоя для мурах – </a:t>
            </a:r>
            <a:r>
              <a:rPr lang="ru-RU" dirty="0" err="1" smtClean="0"/>
              <a:t>немовби</a:t>
            </a:r>
            <a:r>
              <a:rPr lang="ru-RU" dirty="0" smtClean="0"/>
              <a:t> </a:t>
            </a:r>
            <a:r>
              <a:rPr lang="ru-RU" dirty="0" err="1" smtClean="0"/>
              <a:t>цегла</a:t>
            </a:r>
            <a:r>
              <a:rPr lang="ru-RU" dirty="0" smtClean="0"/>
              <a:t> для </a:t>
            </a:r>
            <a:r>
              <a:rPr lang="ru-RU" dirty="0" err="1" smtClean="0"/>
              <a:t>будівельника</a:t>
            </a:r>
            <a:r>
              <a:rPr lang="ru-RU" dirty="0" smtClean="0"/>
              <a:t>.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	У мурашниках є своя охорона – мурахи-солдати. Вони мають велику голову і сильні щелепи, захищають свій мурашник. Коли робочі мурахи повертаються в мурашник, стукають своїми вусиками солдатів по голові і ті, упізнавши, пропускають їх.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72066" y="357166"/>
            <a:ext cx="3614734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                                                     </a:t>
            </a:r>
            <a:r>
              <a:rPr lang="uk-UA" sz="4000" dirty="0" smtClean="0">
                <a:solidFill>
                  <a:schemeClr val="accent6">
                    <a:lumMod val="50000"/>
                  </a:schemeClr>
                </a:solidFill>
              </a:rPr>
              <a:t>Мурашник 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 descr="леее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42976" y="857232"/>
            <a:ext cx="2928958" cy="2577713"/>
          </a:xfrm>
          <a:prstGeom prst="rect">
            <a:avLst/>
          </a:prstGeom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357166"/>
            <a:ext cx="3614734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                                                     </a:t>
            </a:r>
            <a:r>
              <a:rPr lang="uk-UA" sz="4000" dirty="0" smtClean="0">
                <a:solidFill>
                  <a:schemeClr val="accent6">
                    <a:lumMod val="50000"/>
                  </a:schemeClr>
                </a:solidFill>
              </a:rPr>
              <a:t>Мурахи 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4286256"/>
            <a:ext cx="8572560" cy="2286016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Мурах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"</a:t>
            </a:r>
            <a:r>
              <a:rPr lang="ru-RU" dirty="0" err="1"/>
              <a:t>санітарами</a:t>
            </a:r>
            <a:r>
              <a:rPr lang="ru-RU" dirty="0"/>
              <a:t>" </a:t>
            </a:r>
            <a:r>
              <a:rPr lang="ru-RU" dirty="0" err="1"/>
              <a:t>лісу</a:t>
            </a:r>
            <a:r>
              <a:rPr lang="ru-RU" dirty="0"/>
              <a:t> не дарма. </a:t>
            </a:r>
            <a:r>
              <a:rPr lang="ru-RU" dirty="0" err="1"/>
              <a:t>П'яти</a:t>
            </a:r>
            <a:r>
              <a:rPr lang="ru-RU" dirty="0"/>
              <a:t> </a:t>
            </a:r>
            <a:r>
              <a:rPr lang="ru-RU" dirty="0" err="1"/>
              <a:t>мурашників</a:t>
            </a:r>
            <a:r>
              <a:rPr lang="ru-RU" dirty="0"/>
              <a:t> на гектар </a:t>
            </a:r>
            <a:r>
              <a:rPr lang="ru-RU" dirty="0" err="1"/>
              <a:t>лісу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захистити</a:t>
            </a:r>
            <a:r>
              <a:rPr lang="ru-RU" dirty="0"/>
              <a:t> дерева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комах-шкідників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комахи</a:t>
            </a:r>
            <a:r>
              <a:rPr lang="ru-RU" dirty="0"/>
              <a:t>, яка </a:t>
            </a:r>
            <a:r>
              <a:rPr lang="ru-RU" dirty="0" err="1"/>
              <a:t>була</a:t>
            </a:r>
            <a:r>
              <a:rPr lang="ru-RU" dirty="0"/>
              <a:t> б в </a:t>
            </a:r>
            <a:r>
              <a:rPr lang="ru-RU" dirty="0" err="1"/>
              <a:t>змозі</a:t>
            </a:r>
            <a:r>
              <a:rPr lang="ru-RU" dirty="0"/>
              <a:t> </a:t>
            </a:r>
            <a:r>
              <a:rPr lang="ru-RU" dirty="0" err="1"/>
              <a:t>протистояти</a:t>
            </a:r>
            <a:r>
              <a:rPr lang="ru-RU" dirty="0"/>
              <a:t> </a:t>
            </a:r>
            <a:r>
              <a:rPr lang="ru-RU" dirty="0" err="1"/>
              <a:t>численним</a:t>
            </a:r>
            <a:r>
              <a:rPr lang="ru-RU" dirty="0"/>
              <a:t> загонам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найсильніших</a:t>
            </a:r>
            <a:r>
              <a:rPr lang="ru-RU" dirty="0"/>
              <a:t> </a:t>
            </a:r>
            <a:r>
              <a:rPr lang="ru-RU" dirty="0" err="1" smtClean="0"/>
              <a:t>істот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мураха</a:t>
            </a:r>
            <a:r>
              <a:rPr lang="ru-RU" dirty="0"/>
              <a:t>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утримувати</a:t>
            </a:r>
            <a:r>
              <a:rPr lang="ru-RU" dirty="0"/>
              <a:t> вниз головою </a:t>
            </a:r>
            <a:r>
              <a:rPr lang="ru-RU" dirty="0" err="1"/>
              <a:t>вантаж</a:t>
            </a:r>
            <a:r>
              <a:rPr lang="ru-RU" dirty="0"/>
              <a:t> </a:t>
            </a:r>
            <a:r>
              <a:rPr lang="ru-RU" dirty="0" err="1"/>
              <a:t>масою</a:t>
            </a:r>
            <a:r>
              <a:rPr lang="ru-RU" dirty="0"/>
              <a:t> 500 мг.</a:t>
            </a:r>
          </a:p>
        </p:txBody>
      </p:sp>
      <p:pic>
        <p:nvPicPr>
          <p:cNvPr id="6" name="Рисунок 5" descr="post-132-11521189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000108"/>
            <a:ext cx="3994034" cy="292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8587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5329246" cy="857256"/>
          </a:xfrm>
        </p:spPr>
        <p:txBody>
          <a:bodyPr/>
          <a:lstStyle/>
          <a:p>
            <a:r>
              <a:rPr lang="uk-UA" dirty="0" smtClean="0"/>
              <a:t>    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Вогнян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мурахи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4071942"/>
            <a:ext cx="8429684" cy="2500330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Вогняні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мурахи</a:t>
            </a:r>
            <a:r>
              <a:rPr lang="en-US" dirty="0" smtClean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сильним</a:t>
            </a:r>
            <a:r>
              <a:rPr lang="ru-RU" dirty="0"/>
              <a:t> жалом і </a:t>
            </a:r>
            <a:r>
              <a:rPr lang="ru-RU" dirty="0" err="1"/>
              <a:t>отрутою</a:t>
            </a:r>
            <a:r>
              <a:rPr lang="ru-RU" dirty="0"/>
              <a:t>, чия </a:t>
            </a:r>
            <a:r>
              <a:rPr lang="ru-RU" dirty="0" err="1"/>
              <a:t>дія</a:t>
            </a:r>
            <a:r>
              <a:rPr lang="ru-RU" dirty="0"/>
              <a:t> схоже з </a:t>
            </a:r>
            <a:r>
              <a:rPr lang="ru-RU" dirty="0" err="1"/>
              <a:t>опіком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полум'я</a:t>
            </a:r>
            <a:r>
              <a:rPr lang="ru-RU" dirty="0"/>
              <a:t> (</a:t>
            </a:r>
            <a:r>
              <a:rPr lang="ru-RU" dirty="0" err="1"/>
              <a:t>звідси</a:t>
            </a:r>
            <a:r>
              <a:rPr lang="ru-RU" dirty="0"/>
              <a:t>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). </a:t>
            </a:r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вогняна</a:t>
            </a:r>
            <a:r>
              <a:rPr lang="ru-RU" dirty="0" smtClean="0"/>
              <a:t> </a:t>
            </a:r>
            <a:r>
              <a:rPr lang="ru-RU" dirty="0" err="1" smtClean="0"/>
              <a:t>мураха</a:t>
            </a:r>
            <a:r>
              <a:rPr lang="ru-RU" dirty="0" smtClean="0"/>
              <a:t> </a:t>
            </a:r>
            <a:r>
              <a:rPr lang="ru-RU" dirty="0" err="1" smtClean="0"/>
              <a:t>поширена</a:t>
            </a:r>
            <a:r>
              <a:rPr lang="ru-RU" dirty="0" smtClean="0"/>
              <a:t> </a:t>
            </a:r>
            <a:r>
              <a:rPr lang="ru-RU" dirty="0"/>
              <a:t>по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/>
              <a:t>випадки</a:t>
            </a:r>
            <a:r>
              <a:rPr lang="ru-RU" dirty="0"/>
              <a:t> укусу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/>
              <a:t>мурахою</a:t>
            </a:r>
            <a:r>
              <a:rPr lang="ru-RU" dirty="0"/>
              <a:t> з тяжкими </a:t>
            </a:r>
            <a:r>
              <a:rPr lang="ru-RU" dirty="0" err="1"/>
              <a:t>наслідками</a:t>
            </a:r>
            <a:r>
              <a:rPr lang="ru-RU" dirty="0"/>
              <a:t>, </a:t>
            </a:r>
            <a:r>
              <a:rPr lang="ru-RU" dirty="0" err="1"/>
              <a:t>анафілактичним</a:t>
            </a:r>
            <a:r>
              <a:rPr lang="ru-RU" dirty="0"/>
              <a:t> шоком, аж до смертельного результату. </a:t>
            </a:r>
          </a:p>
        </p:txBody>
      </p:sp>
      <p:pic>
        <p:nvPicPr>
          <p:cNvPr id="3074" name="Picture 2" descr="http://lovitut.ru/sites/default/files/2013/04/23/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071546"/>
            <a:ext cx="3643306" cy="273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08225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14818"/>
            <a:ext cx="8143932" cy="22399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Часто мурашки ласують фруктами й медом. Їхня  улюблена страва - це медяна роса. Робочі мурашки відшукують рослини, на яких є найбільше тлі, вони її </a:t>
            </a:r>
            <a:r>
              <a:rPr lang="uk-UA" dirty="0" err="1" smtClean="0"/>
              <a:t>„доять“</a:t>
            </a:r>
            <a:r>
              <a:rPr lang="uk-UA" dirty="0" smtClean="0"/>
              <a:t>: торкаються до тулуба і потирають його своїми антенами, щоб змусити комаху виділити краплю солодкої роси. 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5329246" cy="857256"/>
          </a:xfrm>
        </p:spPr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Садов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мурахи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Їжа мурашки садової чорно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5" y="1000108"/>
            <a:ext cx="3295673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786190"/>
            <a:ext cx="8429684" cy="278608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	Мандруючі мурашки, живуть у гущавині тропічних лісів Південної Америки. Вони ведуть наземний спосіб життя і від решти мурах відрізняються тим, що постійно мігрують.</a:t>
            </a:r>
            <a:r>
              <a:rPr lang="ru-RU" dirty="0" smtClean="0"/>
              <a:t> </a:t>
            </a:r>
            <a:r>
              <a:rPr lang="ru-RU" dirty="0" err="1" smtClean="0"/>
              <a:t>Їхні</a:t>
            </a:r>
            <a:r>
              <a:rPr lang="ru-RU" dirty="0" smtClean="0"/>
              <a:t> колони </a:t>
            </a:r>
            <a:r>
              <a:rPr lang="ru-RU" dirty="0" err="1" smtClean="0"/>
              <a:t>пересуваються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швидкістю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20 м/год.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dirty="0" err="1" smtClean="0"/>
              <a:t>Жандарми</a:t>
            </a:r>
            <a:r>
              <a:rPr lang="ru-RU" b="1" dirty="0" smtClean="0"/>
              <a:t> -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солдати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тримаються</a:t>
            </a:r>
            <a:r>
              <a:rPr lang="ru-RU" dirty="0" smtClean="0"/>
              <a:t> по краях </a:t>
            </a:r>
            <a:r>
              <a:rPr lang="ru-RU" dirty="0" err="1" smtClean="0"/>
              <a:t>колонії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„походу". Вони </a:t>
            </a:r>
            <a:r>
              <a:rPr lang="ru-RU" dirty="0" err="1" smtClean="0"/>
              <a:t>охороняють</a:t>
            </a:r>
            <a:r>
              <a:rPr lang="ru-RU" dirty="0" smtClean="0"/>
              <a:t> королеву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робітників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несуть</a:t>
            </a:r>
            <a:r>
              <a:rPr lang="ru-RU" dirty="0" smtClean="0"/>
              <a:t> личинок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кокони</a:t>
            </a:r>
            <a:r>
              <a:rPr lang="ru-RU" dirty="0" smtClean="0"/>
              <a:t>. 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000496" y="357166"/>
            <a:ext cx="4686304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                                                     </a:t>
            </a:r>
            <a:r>
              <a:rPr lang="uk-UA" sz="4000" dirty="0" smtClean="0">
                <a:solidFill>
                  <a:schemeClr val="accent6">
                    <a:lumMod val="50000"/>
                  </a:schemeClr>
                </a:solidFill>
              </a:rPr>
              <a:t>Мандруючі мурашки 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4578" name="Picture 2" descr="http://im5-tub-ua.yandex.net/i?id=507491592-6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85860"/>
            <a:ext cx="3441883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ркет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214</TotalTime>
  <Words>268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Паркет</vt:lpstr>
      <vt:lpstr>Про мурах з мурашника</vt:lpstr>
      <vt:lpstr>Про мурах з мурашника </vt:lpstr>
      <vt:lpstr>                                                      Мурашник </vt:lpstr>
      <vt:lpstr>     Мурашник  </vt:lpstr>
      <vt:lpstr>                                                      Мурашник </vt:lpstr>
      <vt:lpstr>                                                      Мурахи </vt:lpstr>
      <vt:lpstr>     Вогняні мурахи </vt:lpstr>
      <vt:lpstr>     Садові мурахи </vt:lpstr>
      <vt:lpstr>                                                      Мандруючі мурашки </vt:lpstr>
      <vt:lpstr>     Медові мурахи </vt:lpstr>
      <vt:lpstr>     Мурахи - пожежники </vt:lpstr>
      <vt:lpstr>Дякуємо за увагу!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Презентаця на тему              Мурахи</dc:title>
  <dc:creator>Dima</dc:creator>
  <cp:lastModifiedBy>JLena</cp:lastModifiedBy>
  <cp:revision>54</cp:revision>
  <dcterms:created xsi:type="dcterms:W3CDTF">2006-08-16T00:00:00Z</dcterms:created>
  <dcterms:modified xsi:type="dcterms:W3CDTF">2014-04-11T09:07:11Z</dcterms:modified>
  <cp:contentStatus/>
</cp:coreProperties>
</file>