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844F-8EC0-4696-8797-B06F9B270D7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1CB86-30A9-428A-B5F5-41B7A37A7A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  <a:lumOff val="5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Семейство</a:t>
            </a:r>
            <a:br>
              <a:rPr lang="ru-RU" dirty="0" smtClean="0"/>
            </a:br>
            <a:r>
              <a:rPr lang="ru-RU" dirty="0" smtClean="0"/>
              <a:t>Куньи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34"/>
            <a:ext cx="64209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214290"/>
            <a:ext cx="421484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Куньи </a:t>
            </a:r>
            <a:r>
              <a:rPr lang="ru-RU" dirty="0" smtClean="0"/>
              <a:t>— семейство млекопитающих отряда хищных. Являются одним из наиболее богатых видами семейств. </a:t>
            </a:r>
            <a:r>
              <a:rPr lang="ru-RU" dirty="0" smtClean="0"/>
              <a:t>Куньи </a:t>
            </a:r>
            <a:r>
              <a:rPr lang="ru-RU" dirty="0" smtClean="0"/>
              <a:t>умеют хорошо приспосабливаться к различным условиям, поэтому представлены во всех частях света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24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Небольшие хищники с длинным узким и гибким телом на низкий ногах. Они приспособлены к прониканию в узкие норки и щели. У многих куньих ценный мех (соболь, норка, горностай, куница).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5"/>
            <a:ext cx="3183130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371475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r>
              <a:rPr lang="ru-RU" dirty="0" smtClean="0"/>
              <a:t>оболь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648866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норка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00108"/>
            <a:ext cx="3048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29454" y="442913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горностай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000108"/>
            <a:ext cx="2857487" cy="41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929058" y="52149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куница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58043"/>
            <a:ext cx="3214692" cy="279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554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86446" y="500042"/>
            <a:ext cx="3143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— соболь</a:t>
            </a:r>
          </a:p>
          <a:p>
            <a:r>
              <a:rPr lang="ru-RU" dirty="0" smtClean="0"/>
              <a:t> 2 — лесная куница</a:t>
            </a:r>
          </a:p>
          <a:p>
            <a:r>
              <a:rPr lang="ru-RU" dirty="0" smtClean="0"/>
              <a:t> 3 — </a:t>
            </a:r>
            <a:r>
              <a:rPr lang="ru-RU" dirty="0" err="1" smtClean="0"/>
              <a:t>харза</a:t>
            </a:r>
            <a:endParaRPr lang="ru-RU" dirty="0" smtClean="0"/>
          </a:p>
          <a:p>
            <a:r>
              <a:rPr lang="ru-RU" dirty="0" smtClean="0"/>
              <a:t> 4 — перевязка</a:t>
            </a:r>
          </a:p>
          <a:p>
            <a:r>
              <a:rPr lang="ru-RU" dirty="0" smtClean="0"/>
              <a:t> 5 — горностай</a:t>
            </a:r>
          </a:p>
          <a:p>
            <a:r>
              <a:rPr lang="ru-RU" dirty="0" smtClean="0"/>
              <a:t> 6 — ласка</a:t>
            </a:r>
          </a:p>
          <a:p>
            <a:r>
              <a:rPr lang="ru-RU" dirty="0" smtClean="0"/>
              <a:t> 7 — черный хорек</a:t>
            </a:r>
          </a:p>
          <a:p>
            <a:r>
              <a:rPr lang="ru-RU" dirty="0" smtClean="0"/>
              <a:t> 8 — медоед</a:t>
            </a:r>
          </a:p>
          <a:p>
            <a:r>
              <a:rPr lang="ru-RU" dirty="0" smtClean="0"/>
              <a:t> 9 — барсук</a:t>
            </a:r>
          </a:p>
          <a:p>
            <a:r>
              <a:rPr lang="ru-RU" dirty="0" smtClean="0"/>
              <a:t> 10 — росомаха</a:t>
            </a:r>
          </a:p>
          <a:p>
            <a:r>
              <a:rPr lang="ru-RU" dirty="0" smtClean="0"/>
              <a:t> 11 — европейская норка</a:t>
            </a:r>
          </a:p>
          <a:p>
            <a:r>
              <a:rPr lang="ru-RU" dirty="0" smtClean="0"/>
              <a:t> 12 — выдра</a:t>
            </a:r>
          </a:p>
          <a:p>
            <a:r>
              <a:rPr lang="ru-RU" dirty="0" smtClean="0"/>
              <a:t> 13 — калан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46"/>
            <a:ext cx="857256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Среди представителей семейства имеются наземные, </a:t>
            </a:r>
            <a:r>
              <a:rPr lang="ru-RU" dirty="0" err="1" smtClean="0"/>
              <a:t>полудревесные</a:t>
            </a:r>
            <a:r>
              <a:rPr lang="ru-RU" dirty="0" smtClean="0"/>
              <a:t>, полуводные и почти водные формы. Населяют самые разнообразные ландшафты, встречаясь от тундры до пустынь и от подножья гор до альпийских лугов. Как правило, ведут одиночный территориальный образ жизни, иногда держатся семьями и очень редко образуют небольшие группы.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0"/>
            <a:ext cx="5067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Образ жизни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18796"/>
            <a:ext cx="6572264" cy="403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 характеру питания большинство видов — хищники, но поедают и растительные корма. У некоторых имеется тенденция к всеядности. Охотятся преимущественно на мелких млекопитающих. Активны преимущественно ночью, отчасти в сумерки. Из органов чувств лучше всего развит слух, у некоторых также обоняние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82532"/>
            <a:ext cx="7072330" cy="497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1000108"/>
            <a:ext cx="4786314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Куньи оказывают заметное влияние </a:t>
            </a:r>
            <a:r>
              <a:rPr lang="ru-RU" dirty="0" smtClean="0"/>
              <a:t>на </a:t>
            </a:r>
            <a:r>
              <a:rPr lang="ru-RU" dirty="0" smtClean="0"/>
              <a:t>мелких млекопитающих, особенно грызунов, и </a:t>
            </a:r>
            <a:r>
              <a:rPr lang="ru-RU" dirty="0" smtClean="0"/>
              <a:t>птиц. </a:t>
            </a:r>
            <a:endParaRPr lang="ru-RU" dirty="0" smtClean="0"/>
          </a:p>
          <a:p>
            <a:r>
              <a:rPr lang="ru-RU" dirty="0" smtClean="0"/>
              <a:t>В свою очередь, куньи становятся жертвами более крупных хищников, как правило, волчьих, а также крупных змей, дневных хищных птиц и сов. Некоторые виды используют едкий секрет анальных желез, чтобы отпугивать врагов, а также </a:t>
            </a:r>
            <a:r>
              <a:rPr lang="ru-RU" dirty="0" smtClean="0"/>
              <a:t>предупреждающую </a:t>
            </a:r>
            <a:r>
              <a:rPr lang="ru-RU" dirty="0" smtClean="0"/>
              <a:t>окраску.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Влияние на экосистему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2"/>
            <a:ext cx="4286248" cy="571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549676"/>
            <a:ext cx="757239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Почти все куньи имеют промысловое значение, давая ценный </a:t>
            </a:r>
            <a:r>
              <a:rPr lang="ru-RU" dirty="0" smtClean="0"/>
              <a:t>мех. </a:t>
            </a:r>
            <a:r>
              <a:rPr lang="ru-RU" dirty="0" smtClean="0"/>
              <a:t>Служат объектами охоты; некоторые виды разводят в зверосовхозах или акклиматизируют в природе. Хорьки </a:t>
            </a:r>
            <a:r>
              <a:rPr lang="ru-RU" dirty="0" smtClean="0"/>
              <a:t>были </a:t>
            </a:r>
            <a:r>
              <a:rPr lang="ru-RU" dirty="0" smtClean="0"/>
              <a:t>одомашнены. Многие виды полезны как истребители вредных грызунов и насекомых; отдельные плотоядные виды могут наносить ущерб птицеводству, рыбоводству (выдры), охотничьему хозяйству, а также переносить инфекционные болезни.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899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Значение для человека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5357817" cy="357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</TotalTime>
  <Words>350</Words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Семейство Куньи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Семейство Куньи</dc:title>
  <cp:lastModifiedBy>UserXP</cp:lastModifiedBy>
  <cp:revision>7</cp:revision>
  <dcterms:modified xsi:type="dcterms:W3CDTF">2013-04-24T17:10:56Z</dcterms:modified>
</cp:coreProperties>
</file>