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05.03.2014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05.03.2014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05.03.2014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05.03.2014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05.03.2014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05.03.2014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05.03.2014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05.03.2014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143240" y="1643050"/>
            <a:ext cx="5508390" cy="414340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tr-TR" b="1" i="1" dirty="0" smtClean="0">
                <a:solidFill>
                  <a:schemeClr val="accent1"/>
                </a:solidFill>
              </a:rPr>
              <a:t>JEFF BEZOS</a:t>
            </a:r>
            <a:endParaRPr lang="tr-TR" sz="2200" i="1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7170" name="Picture 2" descr="http://blogs-images.forbes.com/georgeanders/files/2012/04/0402_amazon-jeff-bezos-cover-042312_400x5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3810000" cy="503872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714744" y="274638"/>
            <a:ext cx="4972056" cy="939784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accent1"/>
                </a:solidFill>
              </a:rPr>
              <a:t>JEFF JORGENSEN (BEZOS)</a:t>
            </a:r>
            <a:endParaRPr lang="tr-TR" sz="3200" b="1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C:\Users\mustafa\Desktop\segment_11138_460x34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2786082" cy="2643206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3000364" y="3143248"/>
            <a:ext cx="578647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Comic Sans MS" pitchFamily="66" charset="0"/>
              </a:rPr>
              <a:t>	</a:t>
            </a:r>
            <a:r>
              <a:rPr lang="tr-TR" dirty="0" err="1" smtClean="0">
                <a:latin typeface="Comic Sans MS" pitchFamily="66" charset="0"/>
              </a:rPr>
              <a:t>Bezos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was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born</a:t>
            </a:r>
            <a:r>
              <a:rPr lang="tr-TR" dirty="0" smtClean="0">
                <a:latin typeface="Comic Sans MS" pitchFamily="66" charset="0"/>
              </a:rPr>
              <a:t> 1964 in </a:t>
            </a:r>
            <a:r>
              <a:rPr lang="tr-TR" dirty="0" err="1" smtClean="0">
                <a:latin typeface="Comic Sans MS" pitchFamily="66" charset="0"/>
              </a:rPr>
              <a:t>Albuquerque</a:t>
            </a:r>
            <a:r>
              <a:rPr lang="tr-TR" dirty="0" smtClean="0">
                <a:latin typeface="Comic Sans MS" pitchFamily="66" charset="0"/>
              </a:rPr>
              <a:t>, New </a:t>
            </a:r>
            <a:r>
              <a:rPr lang="tr-TR" dirty="0" err="1" smtClean="0">
                <a:latin typeface="Comic Sans MS" pitchFamily="66" charset="0"/>
              </a:rPr>
              <a:t>Mexico</a:t>
            </a:r>
            <a:r>
              <a:rPr lang="tr-TR" dirty="0" smtClean="0">
                <a:latin typeface="Comic Sans MS" pitchFamily="66" charset="0"/>
              </a:rPr>
              <a:t>. </a:t>
            </a:r>
            <a:r>
              <a:rPr lang="tr-TR" dirty="0" err="1" smtClean="0">
                <a:latin typeface="Comic Sans MS" pitchFamily="66" charset="0"/>
              </a:rPr>
              <a:t>Jeff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born</a:t>
            </a:r>
            <a:r>
              <a:rPr lang="tr-TR" dirty="0" smtClean="0">
                <a:latin typeface="Comic Sans MS" pitchFamily="66" charset="0"/>
              </a:rPr>
              <a:t> of a </a:t>
            </a:r>
            <a:r>
              <a:rPr lang="tr-TR" dirty="0" err="1" smtClean="0">
                <a:latin typeface="Comic Sans MS" pitchFamily="66" charset="0"/>
              </a:rPr>
              <a:t>mother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under</a:t>
            </a:r>
            <a:r>
              <a:rPr lang="tr-TR" dirty="0" smtClean="0">
                <a:latin typeface="Comic Sans MS" pitchFamily="66" charset="0"/>
              </a:rPr>
              <a:t> 18 </a:t>
            </a:r>
            <a:r>
              <a:rPr lang="tr-TR" dirty="0" err="1" smtClean="0">
                <a:latin typeface="Comic Sans MS" pitchFamily="66" charset="0"/>
              </a:rPr>
              <a:t>years</a:t>
            </a:r>
            <a:r>
              <a:rPr lang="tr-TR" dirty="0" smtClean="0">
                <a:latin typeface="Comic Sans MS" pitchFamily="66" charset="0"/>
              </a:rPr>
              <a:t>, as </a:t>
            </a:r>
            <a:r>
              <a:rPr lang="tr-TR" dirty="0" err="1" smtClean="0">
                <a:latin typeface="Comic Sans MS" pitchFamily="66" charset="0"/>
              </a:rPr>
              <a:t>soon</a:t>
            </a:r>
            <a:r>
              <a:rPr lang="tr-TR" dirty="0" smtClean="0">
                <a:latin typeface="Comic Sans MS" pitchFamily="66" charset="0"/>
              </a:rPr>
              <a:t> as he </a:t>
            </a:r>
            <a:r>
              <a:rPr lang="tr-TR" dirty="0" err="1" smtClean="0">
                <a:latin typeface="Comic Sans MS" pitchFamily="66" charset="0"/>
              </a:rPr>
              <a:t>was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born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and</a:t>
            </a:r>
            <a:r>
              <a:rPr lang="tr-TR" dirty="0" smtClean="0">
                <a:latin typeface="Comic Sans MS" pitchFamily="66" charset="0"/>
              </a:rPr>
              <a:t> his </a:t>
            </a:r>
            <a:r>
              <a:rPr lang="tr-TR" dirty="0" err="1" smtClean="0">
                <a:latin typeface="Comic Sans MS" pitchFamily="66" charset="0"/>
              </a:rPr>
              <a:t>father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escaped</a:t>
            </a:r>
            <a:r>
              <a:rPr lang="tr-TR" dirty="0" smtClean="0">
                <a:latin typeface="Comic Sans MS" pitchFamily="66" charset="0"/>
              </a:rPr>
              <a:t>. </a:t>
            </a:r>
            <a:r>
              <a:rPr lang="tr-TR" dirty="0" err="1" smtClean="0">
                <a:latin typeface="Comic Sans MS" pitchFamily="66" charset="0"/>
              </a:rPr>
              <a:t>Jeff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Bezos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education</a:t>
            </a:r>
            <a:r>
              <a:rPr lang="tr-TR" dirty="0" smtClean="0">
                <a:latin typeface="Comic Sans MS" pitchFamily="66" charset="0"/>
              </a:rPr>
              <a:t> has </a:t>
            </a:r>
            <a:r>
              <a:rPr lang="tr-TR" dirty="0" err="1" smtClean="0">
                <a:latin typeface="Comic Sans MS" pitchFamily="66" charset="0"/>
              </a:rPr>
              <a:t>shown</a:t>
            </a:r>
            <a:r>
              <a:rPr lang="tr-TR" dirty="0" smtClean="0">
                <a:latin typeface="Comic Sans MS" pitchFamily="66" charset="0"/>
              </a:rPr>
              <a:t> a </a:t>
            </a:r>
            <a:r>
              <a:rPr lang="tr-TR" dirty="0" err="1" smtClean="0">
                <a:latin typeface="Comic Sans MS" pitchFamily="66" charset="0"/>
              </a:rPr>
              <a:t>very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successful</a:t>
            </a:r>
            <a:r>
              <a:rPr lang="tr-TR" dirty="0" smtClean="0">
                <a:latin typeface="Comic Sans MS" pitchFamily="66" charset="0"/>
              </a:rPr>
              <a:t> life. </a:t>
            </a:r>
            <a:r>
              <a:rPr lang="tr-TR" dirty="0" err="1" smtClean="0">
                <a:latin typeface="Comic Sans MS" pitchFamily="66" charset="0"/>
              </a:rPr>
              <a:t>After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graduating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from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River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Oaks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Elemantary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School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graduated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from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high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school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gifted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children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and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graduated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first</a:t>
            </a:r>
            <a:r>
              <a:rPr lang="tr-TR" dirty="0" smtClean="0">
                <a:latin typeface="Comic Sans MS" pitchFamily="66" charset="0"/>
              </a:rPr>
              <a:t> in his </a:t>
            </a:r>
            <a:r>
              <a:rPr lang="tr-TR" dirty="0" err="1" smtClean="0">
                <a:latin typeface="Comic Sans MS" pitchFamily="66" charset="0"/>
              </a:rPr>
              <a:t>class</a:t>
            </a:r>
            <a:r>
              <a:rPr lang="tr-TR" dirty="0" smtClean="0">
                <a:latin typeface="Comic Sans MS" pitchFamily="66" charset="0"/>
              </a:rPr>
              <a:t> in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Faculty</a:t>
            </a:r>
            <a:r>
              <a:rPr lang="tr-TR" dirty="0" smtClean="0">
                <a:latin typeface="Comic Sans MS" pitchFamily="66" charset="0"/>
              </a:rPr>
              <a:t> of </a:t>
            </a:r>
            <a:r>
              <a:rPr lang="tr-TR" dirty="0" err="1" smtClean="0">
                <a:latin typeface="Comic Sans MS" pitchFamily="66" charset="0"/>
              </a:rPr>
              <a:t>Computer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Science</a:t>
            </a:r>
            <a:r>
              <a:rPr lang="tr-TR" dirty="0" smtClean="0">
                <a:latin typeface="Comic Sans MS" pitchFamily="66" charset="0"/>
              </a:rPr>
              <a:t> at Princeton </a:t>
            </a:r>
            <a:r>
              <a:rPr lang="tr-TR" dirty="0" err="1" smtClean="0">
                <a:latin typeface="Comic Sans MS" pitchFamily="66" charset="0"/>
              </a:rPr>
              <a:t>University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786314" y="274638"/>
            <a:ext cx="3900486" cy="1143000"/>
          </a:xfrm>
        </p:spPr>
        <p:txBody>
          <a:bodyPr/>
          <a:lstStyle/>
          <a:p>
            <a:r>
              <a:rPr lang="tr-TR" b="1" dirty="0" err="1" smtClean="0">
                <a:solidFill>
                  <a:schemeClr val="accent1"/>
                </a:solidFill>
              </a:rPr>
              <a:t>Business</a:t>
            </a:r>
            <a:r>
              <a:rPr lang="tr-TR" b="1" dirty="0" smtClean="0">
                <a:solidFill>
                  <a:schemeClr val="accent1"/>
                </a:solidFill>
              </a:rPr>
              <a:t> Life</a:t>
            </a:r>
            <a:endParaRPr lang="tr-TR" b="1" dirty="0">
              <a:solidFill>
                <a:schemeClr val="accent1"/>
              </a:solidFill>
            </a:endParaRPr>
          </a:p>
        </p:txBody>
      </p:sp>
      <p:pic>
        <p:nvPicPr>
          <p:cNvPr id="2050" name="Picture 2" descr="C:\Users\mustafa\Desktop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2928958" cy="2643206"/>
          </a:xfrm>
          <a:prstGeom prst="rect">
            <a:avLst/>
          </a:prstGeom>
          <a:noFill/>
        </p:spPr>
      </p:pic>
      <p:sp>
        <p:nvSpPr>
          <p:cNvPr id="6" name="5 Metin kutusu"/>
          <p:cNvSpPr txBox="1"/>
          <p:nvPr/>
        </p:nvSpPr>
        <p:spPr>
          <a:xfrm>
            <a:off x="2643174" y="3286124"/>
            <a:ext cx="607223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	</a:t>
            </a:r>
            <a:r>
              <a:rPr lang="tr-TR" dirty="0" err="1" smtClean="0">
                <a:latin typeface="Comic Sans MS" pitchFamily="66" charset="0"/>
              </a:rPr>
              <a:t>In</a:t>
            </a:r>
            <a:r>
              <a:rPr lang="tr-TR" dirty="0" smtClean="0">
                <a:latin typeface="Comic Sans MS" pitchFamily="66" charset="0"/>
              </a:rPr>
              <a:t> 1986,</a:t>
            </a:r>
            <a:r>
              <a:rPr lang="tr-TR" dirty="0" err="1" smtClean="0">
                <a:latin typeface="Comic Sans MS" pitchFamily="66" charset="0"/>
              </a:rPr>
              <a:t>company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started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to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work</a:t>
            </a:r>
            <a:r>
              <a:rPr lang="tr-TR" dirty="0" smtClean="0">
                <a:latin typeface="Comic Sans MS" pitchFamily="66" charset="0"/>
              </a:rPr>
              <a:t> in </a:t>
            </a:r>
            <a:r>
              <a:rPr lang="tr-TR" dirty="0" err="1" smtClean="0">
                <a:latin typeface="Comic Sans MS" pitchFamily="66" charset="0"/>
              </a:rPr>
              <a:t>Fitel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after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receiving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bachelor’s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degree</a:t>
            </a:r>
            <a:r>
              <a:rPr lang="tr-TR" dirty="0" smtClean="0">
                <a:latin typeface="Comic Sans MS" pitchFamily="66" charset="0"/>
              </a:rPr>
              <a:t>. </a:t>
            </a:r>
            <a:r>
              <a:rPr lang="tr-TR" dirty="0" err="1" smtClean="0">
                <a:latin typeface="Comic Sans MS" pitchFamily="66" charset="0"/>
              </a:rPr>
              <a:t>In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December</a:t>
            </a:r>
            <a:r>
              <a:rPr lang="tr-TR" dirty="0" smtClean="0">
                <a:latin typeface="Comic Sans MS" pitchFamily="66" charset="0"/>
              </a:rPr>
              <a:t> 1990, </a:t>
            </a:r>
            <a:r>
              <a:rPr lang="tr-TR" dirty="0" err="1" smtClean="0">
                <a:latin typeface="Comic Sans MS" pitchFamily="66" charset="0"/>
              </a:rPr>
              <a:t>was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hired</a:t>
            </a:r>
            <a:r>
              <a:rPr lang="tr-TR" dirty="0" smtClean="0">
                <a:latin typeface="Comic Sans MS" pitchFamily="66" charset="0"/>
              </a:rPr>
              <a:t> as </a:t>
            </a:r>
            <a:r>
              <a:rPr lang="tr-TR" dirty="0" err="1" smtClean="0">
                <a:latin typeface="Comic Sans MS" pitchFamily="66" charset="0"/>
              </a:rPr>
              <a:t>vice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president</a:t>
            </a:r>
            <a:r>
              <a:rPr lang="tr-TR" dirty="0" smtClean="0">
                <a:latin typeface="Comic Sans MS" pitchFamily="66" charset="0"/>
              </a:rPr>
              <a:t> of DE </a:t>
            </a:r>
            <a:r>
              <a:rPr lang="tr-TR" dirty="0" err="1" smtClean="0">
                <a:latin typeface="Comic Sans MS" pitchFamily="66" charset="0"/>
              </a:rPr>
              <a:t>Shaw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hedge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fund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company</a:t>
            </a:r>
            <a:r>
              <a:rPr lang="tr-TR" dirty="0" smtClean="0">
                <a:latin typeface="Comic Sans MS" pitchFamily="66" charset="0"/>
              </a:rPr>
              <a:t>. DE </a:t>
            </a:r>
            <a:r>
              <a:rPr lang="tr-TR" dirty="0" err="1" smtClean="0">
                <a:latin typeface="Comic Sans MS" pitchFamily="66" charset="0"/>
              </a:rPr>
              <a:t>Shaw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company</a:t>
            </a:r>
            <a:r>
              <a:rPr lang="tr-TR" dirty="0" smtClean="0">
                <a:latin typeface="Comic Sans MS" pitchFamily="66" charset="0"/>
              </a:rPr>
              <a:t> is a </a:t>
            </a:r>
            <a:r>
              <a:rPr lang="tr-TR" dirty="0" err="1" smtClean="0">
                <a:latin typeface="Comic Sans MS" pitchFamily="66" charset="0"/>
              </a:rPr>
              <a:t>result</a:t>
            </a:r>
            <a:r>
              <a:rPr lang="tr-TR" dirty="0" smtClean="0">
                <a:latin typeface="Comic Sans MS" pitchFamily="66" charset="0"/>
              </a:rPr>
              <a:t> of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company's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research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suggested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that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internet has </a:t>
            </a:r>
            <a:r>
              <a:rPr lang="tr-TR" dirty="0" err="1" smtClean="0">
                <a:latin typeface="Comic Sans MS" pitchFamily="66" charset="0"/>
              </a:rPr>
              <a:t>to</a:t>
            </a:r>
            <a:r>
              <a:rPr lang="tr-TR" dirty="0" smtClean="0">
                <a:latin typeface="Comic Sans MS" pitchFamily="66" charset="0"/>
              </a:rPr>
              <a:t> buy </a:t>
            </a:r>
            <a:r>
              <a:rPr lang="tr-TR" dirty="0" err="1" smtClean="0">
                <a:latin typeface="Comic Sans MS" pitchFamily="66" charset="0"/>
              </a:rPr>
              <a:t>books</a:t>
            </a:r>
            <a:r>
              <a:rPr lang="tr-TR" dirty="0" smtClean="0">
                <a:latin typeface="Comic Sans MS" pitchFamily="66" charset="0"/>
              </a:rPr>
              <a:t> in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first</a:t>
            </a:r>
            <a:r>
              <a:rPr lang="tr-TR" dirty="0" smtClean="0">
                <a:latin typeface="Comic Sans MS" pitchFamily="66" charset="0"/>
              </a:rPr>
              <a:t> step, not </a:t>
            </a:r>
            <a:r>
              <a:rPr lang="tr-TR" dirty="0" err="1" smtClean="0">
                <a:latin typeface="Comic Sans MS" pitchFamily="66" charset="0"/>
              </a:rPr>
              <a:t>acceptance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resign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and</a:t>
            </a:r>
            <a:r>
              <a:rPr lang="tr-TR" dirty="0" smtClean="0">
                <a:latin typeface="Comic Sans MS" pitchFamily="66" charset="0"/>
              </a:rPr>
              <a:t> he </a:t>
            </a:r>
            <a:r>
              <a:rPr lang="tr-TR" dirty="0" err="1" smtClean="0">
                <a:latin typeface="Comic Sans MS" pitchFamily="66" charset="0"/>
              </a:rPr>
              <a:t>embarked</a:t>
            </a:r>
            <a:r>
              <a:rPr lang="tr-TR" dirty="0" smtClean="0">
                <a:latin typeface="Comic Sans MS" pitchFamily="66" charset="0"/>
              </a:rPr>
              <a:t> on </a:t>
            </a:r>
            <a:r>
              <a:rPr lang="tr-TR" dirty="0" err="1" smtClean="0">
                <a:latin typeface="Comic Sans MS" pitchFamily="66" charset="0"/>
              </a:rPr>
              <a:t>this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work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43438" y="274638"/>
            <a:ext cx="4043362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/>
                </a:solidFill>
              </a:rPr>
              <a:t>Amazon.com</a:t>
            </a:r>
            <a:endParaRPr lang="tr-TR" b="1" dirty="0">
              <a:solidFill>
                <a:schemeClr val="accent1"/>
              </a:solidFill>
            </a:endParaRPr>
          </a:p>
        </p:txBody>
      </p:sp>
      <p:pic>
        <p:nvPicPr>
          <p:cNvPr id="4098" name="Picture 2" descr="C:\Users\mustafa\Desktop\jeff-bezos-1008-l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3214710" cy="2857500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2571736" y="3357562"/>
            <a:ext cx="6000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Comic Sans MS" pitchFamily="66" charset="0"/>
              </a:rPr>
              <a:t>Jeff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Jorgensen</a:t>
            </a:r>
            <a:r>
              <a:rPr lang="tr-TR" dirty="0" smtClean="0">
                <a:latin typeface="Comic Sans MS" pitchFamily="66" charset="0"/>
              </a:rPr>
              <a:t> (</a:t>
            </a:r>
            <a:r>
              <a:rPr lang="tr-TR" dirty="0" err="1" smtClean="0">
                <a:latin typeface="Comic Sans MS" pitchFamily="66" charset="0"/>
              </a:rPr>
              <a:t>Bezos</a:t>
            </a:r>
            <a:r>
              <a:rPr lang="tr-TR" dirty="0" smtClean="0">
                <a:latin typeface="Comic Sans MS" pitchFamily="66" charset="0"/>
              </a:rPr>
              <a:t>) </a:t>
            </a:r>
            <a:r>
              <a:rPr lang="tr-TR" dirty="0" err="1" smtClean="0">
                <a:latin typeface="Comic Sans MS" pitchFamily="66" charset="0"/>
              </a:rPr>
              <a:t>founded</a:t>
            </a:r>
            <a:r>
              <a:rPr lang="tr-TR" dirty="0" smtClean="0">
                <a:latin typeface="Comic Sans MS" pitchFamily="66" charset="0"/>
              </a:rPr>
              <a:t> “</a:t>
            </a:r>
            <a:r>
              <a:rPr lang="tr-TR" u="sng" dirty="0" smtClean="0">
                <a:latin typeface="Comic Sans MS" pitchFamily="66" charset="0"/>
              </a:rPr>
              <a:t>amazon.com</a:t>
            </a:r>
            <a:r>
              <a:rPr lang="tr-TR" dirty="0" smtClean="0">
                <a:latin typeface="Comic Sans MS" pitchFamily="66" charset="0"/>
              </a:rPr>
              <a:t>” </a:t>
            </a:r>
            <a:r>
              <a:rPr lang="tr-TR" dirty="0" err="1" smtClean="0">
                <a:latin typeface="Comic Sans MS" pitchFamily="66" charset="0"/>
              </a:rPr>
              <a:t>something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never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seen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before</a:t>
            </a:r>
            <a:r>
              <a:rPr lang="tr-TR" dirty="0" smtClean="0">
                <a:latin typeface="Comic Sans MS" pitchFamily="66" charset="0"/>
              </a:rPr>
              <a:t> in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world</a:t>
            </a:r>
            <a:r>
              <a:rPr lang="tr-TR" dirty="0" smtClean="0">
                <a:latin typeface="Comic Sans MS" pitchFamily="66" charset="0"/>
              </a:rPr>
              <a:t>. Internet has </a:t>
            </a:r>
            <a:r>
              <a:rPr lang="tr-TR" dirty="0" err="1" smtClean="0">
                <a:latin typeface="Comic Sans MS" pitchFamily="66" charset="0"/>
              </a:rPr>
              <a:t>created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most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recognized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brand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was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one</a:t>
            </a:r>
            <a:r>
              <a:rPr lang="tr-TR" dirty="0" smtClean="0">
                <a:latin typeface="Comic Sans MS" pitchFamily="66" charset="0"/>
              </a:rPr>
              <a:t> of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richest</a:t>
            </a:r>
            <a:r>
              <a:rPr lang="tr-TR" dirty="0" smtClean="0">
                <a:latin typeface="Comic Sans MS" pitchFamily="66" charset="0"/>
              </a:rPr>
              <a:t> men in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world</a:t>
            </a:r>
            <a:r>
              <a:rPr lang="tr-TR" dirty="0" smtClean="0">
                <a:latin typeface="Comic Sans MS" pitchFamily="66" charset="0"/>
              </a:rPr>
              <a:t>. </a:t>
            </a:r>
            <a:r>
              <a:rPr lang="tr-TR" dirty="0" err="1" smtClean="0">
                <a:latin typeface="Comic Sans MS" pitchFamily="66" charset="0"/>
              </a:rPr>
              <a:t>Jeff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Bezos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which</a:t>
            </a:r>
            <a:r>
              <a:rPr lang="tr-TR" dirty="0" smtClean="0">
                <a:latin typeface="Comic Sans MS" pitchFamily="66" charset="0"/>
              </a:rPr>
              <a:t> is </a:t>
            </a:r>
            <a:r>
              <a:rPr lang="tr-TR" dirty="0" err="1" smtClean="0">
                <a:latin typeface="Comic Sans MS" pitchFamily="66" charset="0"/>
              </a:rPr>
              <a:t>one</a:t>
            </a:r>
            <a:r>
              <a:rPr lang="tr-TR" dirty="0" smtClean="0">
                <a:latin typeface="Comic Sans MS" pitchFamily="66" charset="0"/>
              </a:rPr>
              <a:t> of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most</a:t>
            </a:r>
            <a:r>
              <a:rPr lang="tr-TR" dirty="0" smtClean="0">
                <a:latin typeface="Comic Sans MS" pitchFamily="66" charset="0"/>
              </a:rPr>
              <a:t> popular internet </a:t>
            </a:r>
            <a:r>
              <a:rPr lang="tr-TR" dirty="0" err="1" smtClean="0">
                <a:latin typeface="Comic Sans MS" pitchFamily="66" charset="0"/>
              </a:rPr>
              <a:t>shopping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websites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are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made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which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was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founded</a:t>
            </a:r>
            <a:r>
              <a:rPr lang="tr-TR" dirty="0" smtClean="0">
                <a:latin typeface="Comic Sans MS" pitchFamily="66" charset="0"/>
              </a:rPr>
              <a:t> on </a:t>
            </a:r>
            <a:r>
              <a:rPr lang="tr-TR" dirty="0" err="1" smtClean="0">
                <a:latin typeface="Comic Sans MS" pitchFamily="66" charset="0"/>
              </a:rPr>
              <a:t>July</a:t>
            </a:r>
            <a:r>
              <a:rPr lang="tr-TR" dirty="0" smtClean="0">
                <a:latin typeface="Comic Sans MS" pitchFamily="66" charset="0"/>
              </a:rPr>
              <a:t> 16, 1995 "</a:t>
            </a:r>
            <a:r>
              <a:rPr lang="tr-TR" u="sng" dirty="0" smtClean="0">
                <a:latin typeface="Comic Sans MS" pitchFamily="66" charset="0"/>
              </a:rPr>
              <a:t>amazon.com</a:t>
            </a:r>
            <a:r>
              <a:rPr lang="tr-TR" dirty="0" smtClean="0">
                <a:latin typeface="Comic Sans MS" pitchFamily="66" charset="0"/>
              </a:rPr>
              <a:t>"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founder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and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owner</a:t>
            </a:r>
            <a:r>
              <a:rPr lang="tr-TR" dirty="0" smtClean="0">
                <a:latin typeface="Comic Sans MS" pitchFamily="66" charset="0"/>
              </a:rPr>
              <a:t>. 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ustafa\Desktop\amazon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66"/>
            <a:ext cx="4857784" cy="2428892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1142976" y="3286124"/>
            <a:ext cx="7000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Comic Sans MS" pitchFamily="66" charset="0"/>
              </a:rPr>
              <a:t>This</a:t>
            </a:r>
            <a:r>
              <a:rPr lang="tr-TR" dirty="0" smtClean="0">
                <a:latin typeface="Comic Sans MS" pitchFamily="66" charset="0"/>
              </a:rPr>
              <a:t> is a </a:t>
            </a:r>
            <a:r>
              <a:rPr lang="tr-TR" dirty="0" err="1" smtClean="0">
                <a:latin typeface="Comic Sans MS" pitchFamily="66" charset="0"/>
              </a:rPr>
              <a:t>great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brand's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founder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Jeff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Bezos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brand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found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by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searching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dictionary</a:t>
            </a:r>
            <a:r>
              <a:rPr lang="tr-TR" dirty="0" smtClean="0">
                <a:latin typeface="Comic Sans MS" pitchFamily="66" charset="0"/>
              </a:rPr>
              <a:t>.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brand's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first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letter</a:t>
            </a:r>
            <a:r>
              <a:rPr lang="tr-TR" dirty="0" smtClean="0">
                <a:latin typeface="Comic Sans MS" pitchFamily="66" charset="0"/>
              </a:rPr>
              <a:t> "A" </a:t>
            </a:r>
            <a:r>
              <a:rPr lang="tr-TR" dirty="0" err="1" smtClean="0">
                <a:latin typeface="Comic Sans MS" pitchFamily="66" charset="0"/>
              </a:rPr>
              <a:t>wants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to</a:t>
            </a:r>
            <a:r>
              <a:rPr lang="tr-TR" dirty="0" smtClean="0">
                <a:latin typeface="Comic Sans MS" pitchFamily="66" charset="0"/>
              </a:rPr>
              <a:t> be, </a:t>
            </a:r>
            <a:r>
              <a:rPr lang="tr-TR" dirty="0" err="1" smtClean="0">
                <a:latin typeface="Comic Sans MS" pitchFamily="66" charset="0"/>
              </a:rPr>
              <a:t>especially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Jeff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move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up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one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rank</a:t>
            </a:r>
            <a:r>
              <a:rPr lang="tr-TR" dirty="0" smtClean="0">
                <a:latin typeface="Comic Sans MS" pitchFamily="66" charset="0"/>
              </a:rPr>
              <a:t> in </a:t>
            </a:r>
            <a:r>
              <a:rPr lang="tr-TR" dirty="0" err="1" smtClean="0">
                <a:latin typeface="Comic Sans MS" pitchFamily="66" charset="0"/>
              </a:rPr>
              <a:t>alphabetical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thought</a:t>
            </a:r>
            <a:r>
              <a:rPr lang="tr-TR" dirty="0" smtClean="0">
                <a:latin typeface="Comic Sans MS" pitchFamily="66" charset="0"/>
              </a:rPr>
              <a:t> can </a:t>
            </a:r>
            <a:r>
              <a:rPr lang="tr-TR" dirty="0" err="1" smtClean="0">
                <a:latin typeface="Comic Sans MS" pitchFamily="66" charset="0"/>
              </a:rPr>
              <a:t>make</a:t>
            </a:r>
            <a:r>
              <a:rPr lang="tr-TR" dirty="0" smtClean="0">
                <a:latin typeface="Comic Sans MS" pitchFamily="66" charset="0"/>
              </a:rPr>
              <a:t> a </a:t>
            </a:r>
            <a:r>
              <a:rPr lang="tr-TR" dirty="0" err="1" smtClean="0">
                <a:latin typeface="Comic Sans MS" pitchFamily="66" charset="0"/>
              </a:rPr>
              <a:t>difference</a:t>
            </a:r>
            <a:r>
              <a:rPr lang="tr-TR" dirty="0" smtClean="0">
                <a:latin typeface="Comic Sans MS" pitchFamily="66" charset="0"/>
              </a:rPr>
              <a:t>. </a:t>
            </a:r>
            <a:r>
              <a:rPr lang="tr-TR" dirty="0" err="1" smtClean="0">
                <a:latin typeface="Comic Sans MS" pitchFamily="66" charset="0"/>
              </a:rPr>
              <a:t>Dictionary</a:t>
            </a:r>
            <a:r>
              <a:rPr lang="tr-TR" dirty="0" smtClean="0">
                <a:latin typeface="Comic Sans MS" pitchFamily="66" charset="0"/>
              </a:rPr>
              <a:t> "A" </a:t>
            </a:r>
            <a:r>
              <a:rPr lang="tr-TR" dirty="0" err="1" smtClean="0">
                <a:latin typeface="Comic Sans MS" pitchFamily="66" charset="0"/>
              </a:rPr>
              <a:t>investigating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things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that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begin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with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letter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which</a:t>
            </a:r>
            <a:r>
              <a:rPr lang="tr-TR" dirty="0" smtClean="0">
                <a:latin typeface="Comic Sans MS" pitchFamily="66" charset="0"/>
              </a:rPr>
              <a:t> is </a:t>
            </a:r>
            <a:r>
              <a:rPr lang="tr-TR" dirty="0" err="1" smtClean="0">
                <a:latin typeface="Comic Sans MS" pitchFamily="66" charset="0"/>
              </a:rPr>
              <a:t>considered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world's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largest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river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Amazon </a:t>
            </a:r>
            <a:r>
              <a:rPr lang="tr-TR" dirty="0" err="1" smtClean="0">
                <a:latin typeface="Comic Sans MS" pitchFamily="66" charset="0"/>
              </a:rPr>
              <a:t>river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ended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and</a:t>
            </a:r>
            <a:r>
              <a:rPr lang="tr-TR" dirty="0" smtClean="0">
                <a:latin typeface="Comic Sans MS" pitchFamily="66" charset="0"/>
              </a:rPr>
              <a:t> has </a:t>
            </a:r>
            <a:r>
              <a:rPr lang="tr-TR" dirty="0" err="1" smtClean="0">
                <a:latin typeface="Comic Sans MS" pitchFamily="66" charset="0"/>
              </a:rPr>
              <a:t>made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decision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that</a:t>
            </a:r>
            <a:r>
              <a:rPr lang="tr-TR" dirty="0" smtClean="0">
                <a:latin typeface="Comic Sans MS" pitchFamily="66" charset="0"/>
              </a:rPr>
              <a:t> name. As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reason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for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choosing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name of </a:t>
            </a:r>
            <a:r>
              <a:rPr lang="tr-TR" dirty="0" err="1" smtClean="0">
                <a:latin typeface="Comic Sans MS" pitchFamily="66" charset="0"/>
              </a:rPr>
              <a:t>the</a:t>
            </a:r>
            <a:r>
              <a:rPr lang="tr-TR" dirty="0" smtClean="0">
                <a:latin typeface="Comic Sans MS" pitchFamily="66" charset="0"/>
              </a:rPr>
              <a:t> Amazon, </a:t>
            </a:r>
            <a:r>
              <a:rPr lang="tr-TR" dirty="0" err="1" smtClean="0">
                <a:latin typeface="Comic Sans MS" pitchFamily="66" charset="0"/>
              </a:rPr>
              <a:t>lies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one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day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wants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to</a:t>
            </a:r>
            <a:r>
              <a:rPr lang="tr-TR" dirty="0" smtClean="0">
                <a:latin typeface="Comic Sans MS" pitchFamily="66" charset="0"/>
              </a:rPr>
              <a:t> be </a:t>
            </a:r>
            <a:r>
              <a:rPr lang="tr-TR" dirty="0" err="1" smtClean="0">
                <a:latin typeface="Comic Sans MS" pitchFamily="66" charset="0"/>
              </a:rPr>
              <a:t>such</a:t>
            </a:r>
            <a:r>
              <a:rPr lang="tr-TR" dirty="0" smtClean="0">
                <a:latin typeface="Comic Sans MS" pitchFamily="66" charset="0"/>
              </a:rPr>
              <a:t> a </a:t>
            </a:r>
            <a:r>
              <a:rPr lang="tr-TR" dirty="0" err="1" smtClean="0">
                <a:latin typeface="Comic Sans MS" pitchFamily="66" charset="0"/>
              </a:rPr>
              <a:t>big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company</a:t>
            </a:r>
            <a:r>
              <a:rPr lang="tr-TR" dirty="0" smtClean="0">
                <a:latin typeface="Comic Sans MS" pitchFamily="66" charset="0"/>
              </a:rPr>
              <a:t>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214810" y="1357298"/>
            <a:ext cx="4471990" cy="4662502"/>
          </a:xfrm>
        </p:spPr>
        <p:txBody>
          <a:bodyPr>
            <a:normAutofit/>
          </a:bodyPr>
          <a:lstStyle/>
          <a:p>
            <a:r>
              <a:rPr lang="tr-TR" sz="3200" dirty="0" err="1" smtClean="0">
                <a:solidFill>
                  <a:schemeClr val="accent1"/>
                </a:solidFill>
                <a:latin typeface="Comic Sans MS" pitchFamily="66" charset="0"/>
              </a:rPr>
              <a:t>Now</a:t>
            </a:r>
            <a:r>
              <a:rPr lang="tr-TR" sz="3200" dirty="0" smtClean="0">
                <a:solidFill>
                  <a:schemeClr val="accent1"/>
                </a:solidFill>
                <a:latin typeface="Comic Sans MS" pitchFamily="66" charset="0"/>
              </a:rPr>
              <a:t>, </a:t>
            </a:r>
          </a:p>
          <a:p>
            <a:pPr>
              <a:buNone/>
            </a:pPr>
            <a:r>
              <a:rPr lang="tr-TR" sz="1800" dirty="0" smtClean="0">
                <a:latin typeface="Comic Sans MS" pitchFamily="66" charset="0"/>
              </a:rPr>
              <a:t>	"</a:t>
            </a:r>
            <a:r>
              <a:rPr lang="tr-TR" sz="1800" u="sng" dirty="0" err="1" smtClean="0">
                <a:latin typeface="Comic Sans MS" pitchFamily="66" charset="0"/>
              </a:rPr>
              <a:t>Kindle</a:t>
            </a:r>
            <a:r>
              <a:rPr lang="tr-TR" sz="1800" u="sng" dirty="0" smtClean="0">
                <a:latin typeface="Comic Sans MS" pitchFamily="66" charset="0"/>
              </a:rPr>
              <a:t> Fire</a:t>
            </a:r>
            <a:r>
              <a:rPr lang="tr-TR" sz="1800" dirty="0" smtClean="0">
                <a:latin typeface="Comic Sans MS" pitchFamily="66" charset="0"/>
              </a:rPr>
              <a:t>" (</a:t>
            </a:r>
            <a:r>
              <a:rPr lang="tr-TR" sz="1800" dirty="0" err="1" smtClean="0">
                <a:latin typeface="Comic Sans MS" pitchFamily="66" charset="0"/>
              </a:rPr>
              <a:t>read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Amazon's</a:t>
            </a:r>
            <a:r>
              <a:rPr lang="tr-TR" sz="1800" dirty="0" smtClean="0">
                <a:latin typeface="Comic Sans MS" pitchFamily="66" charset="0"/>
              </a:rPr>
              <a:t> tablet </a:t>
            </a:r>
            <a:r>
              <a:rPr lang="tr-TR" sz="1800" dirty="0" err="1" smtClean="0">
                <a:latin typeface="Comic Sans MS" pitchFamily="66" charset="0"/>
              </a:rPr>
              <a:t>computer</a:t>
            </a:r>
            <a:r>
              <a:rPr lang="tr-TR" sz="1800" dirty="0" smtClean="0">
                <a:latin typeface="Comic Sans MS" pitchFamily="66" charset="0"/>
              </a:rPr>
              <a:t>) has </a:t>
            </a:r>
            <a:r>
              <a:rPr lang="tr-TR" sz="1800" dirty="0" err="1" smtClean="0">
                <a:latin typeface="Comic Sans MS" pitchFamily="66" charset="0"/>
              </a:rPr>
              <a:t>created</a:t>
            </a:r>
            <a:r>
              <a:rPr lang="tr-TR" sz="1800" dirty="0" smtClean="0">
                <a:latin typeface="Comic Sans MS" pitchFamily="66" charset="0"/>
              </a:rPr>
              <a:t> a </a:t>
            </a:r>
            <a:r>
              <a:rPr lang="tr-TR" sz="1800" dirty="0" err="1" smtClean="0">
                <a:latin typeface="Comic Sans MS" pitchFamily="66" charset="0"/>
              </a:rPr>
              <a:t>new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revolution</a:t>
            </a:r>
            <a:r>
              <a:rPr lang="tr-TR" sz="1800" dirty="0" smtClean="0">
                <a:latin typeface="Comic Sans MS" pitchFamily="66" charset="0"/>
              </a:rPr>
              <a:t> in </a:t>
            </a:r>
            <a:r>
              <a:rPr lang="tr-TR" sz="1800" dirty="0" err="1" smtClean="0">
                <a:latin typeface="Comic Sans MS" pitchFamily="66" charset="0"/>
              </a:rPr>
              <a:t>book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publishing</a:t>
            </a:r>
            <a:r>
              <a:rPr lang="tr-TR" sz="1800" dirty="0" smtClean="0">
                <a:latin typeface="Comic Sans MS" pitchFamily="66" charset="0"/>
              </a:rPr>
              <a:t>. </a:t>
            </a:r>
            <a:r>
              <a:rPr lang="tr-TR" sz="1800" dirty="0" err="1" smtClean="0">
                <a:latin typeface="Comic Sans MS" pitchFamily="66" charset="0"/>
              </a:rPr>
              <a:t>This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pocket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book</a:t>
            </a:r>
            <a:r>
              <a:rPr lang="tr-TR" sz="1800" dirty="0" smtClean="0">
                <a:latin typeface="Comic Sans MS" pitchFamily="66" charset="0"/>
              </a:rPr>
              <a:t> is a </a:t>
            </a:r>
            <a:r>
              <a:rPr lang="tr-TR" sz="1800" dirty="0" err="1" smtClean="0">
                <a:latin typeface="Comic Sans MS" pitchFamily="66" charset="0"/>
              </a:rPr>
              <a:t>book</a:t>
            </a:r>
            <a:r>
              <a:rPr lang="tr-TR" sz="1800" dirty="0" smtClean="0">
                <a:latin typeface="Comic Sans MS" pitchFamily="66" charset="0"/>
              </a:rPr>
              <a:t>-</a:t>
            </a:r>
            <a:r>
              <a:rPr lang="tr-TR" sz="1800" dirty="0" err="1" smtClean="0">
                <a:latin typeface="Comic Sans MS" pitchFamily="66" charset="0"/>
              </a:rPr>
              <a:t>sized</a:t>
            </a:r>
            <a:r>
              <a:rPr lang="tr-TR" sz="1800" dirty="0" smtClean="0">
                <a:latin typeface="Comic Sans MS" pitchFamily="66" charset="0"/>
              </a:rPr>
              <a:t> tablet </a:t>
            </a:r>
            <a:r>
              <a:rPr lang="tr-TR" sz="1800" dirty="0" err="1" smtClean="0">
                <a:latin typeface="Comic Sans MS" pitchFamily="66" charset="0"/>
              </a:rPr>
              <a:t>for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half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the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price</a:t>
            </a:r>
            <a:r>
              <a:rPr lang="tr-TR" sz="1800" dirty="0" smtClean="0">
                <a:latin typeface="Comic Sans MS" pitchFamily="66" charset="0"/>
              </a:rPr>
              <a:t> of a </a:t>
            </a:r>
            <a:r>
              <a:rPr lang="tr-TR" sz="1800" dirty="0" err="1" smtClean="0">
                <a:latin typeface="Comic Sans MS" pitchFamily="66" charset="0"/>
              </a:rPr>
              <a:t>book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printed</a:t>
            </a:r>
            <a:r>
              <a:rPr lang="tr-TR" sz="1800" dirty="0" smtClean="0">
                <a:latin typeface="Comic Sans MS" pitchFamily="66" charset="0"/>
              </a:rPr>
              <a:t> at </a:t>
            </a:r>
            <a:r>
              <a:rPr lang="tr-TR" sz="1800" dirty="0" err="1" smtClean="0">
                <a:latin typeface="Comic Sans MS" pitchFamily="66" charset="0"/>
              </a:rPr>
              <a:t>any</a:t>
            </a:r>
            <a:r>
              <a:rPr lang="tr-TR" sz="1800" dirty="0" smtClean="0">
                <a:latin typeface="Comic Sans MS" pitchFamily="66" charset="0"/>
              </a:rPr>
              <a:t> time </a:t>
            </a:r>
            <a:r>
              <a:rPr lang="tr-TR" sz="1800" dirty="0" err="1" smtClean="0">
                <a:latin typeface="Comic Sans MS" pitchFamily="66" charset="0"/>
              </a:rPr>
              <a:t>and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anywhere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to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download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and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read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the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book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possible</a:t>
            </a:r>
            <a:r>
              <a:rPr lang="tr-TR" sz="1800" dirty="0" smtClean="0">
                <a:latin typeface="Comic Sans MS" pitchFamily="66" charset="0"/>
              </a:rPr>
              <a:t>. </a:t>
            </a:r>
            <a:r>
              <a:rPr lang="tr-TR" sz="1800" dirty="0" err="1" smtClean="0">
                <a:latin typeface="Comic Sans MS" pitchFamily="66" charset="0"/>
              </a:rPr>
              <a:t>The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book</a:t>
            </a:r>
            <a:r>
              <a:rPr lang="tr-TR" sz="1800" dirty="0" smtClean="0">
                <a:latin typeface="Comic Sans MS" pitchFamily="66" charset="0"/>
              </a:rPr>
              <a:t> is </a:t>
            </a:r>
            <a:r>
              <a:rPr lang="tr-TR" sz="1800" dirty="0" err="1" smtClean="0">
                <a:latin typeface="Comic Sans MS" pitchFamily="66" charset="0"/>
              </a:rPr>
              <a:t>possible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to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make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out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the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payment</a:t>
            </a:r>
            <a:r>
              <a:rPr lang="tr-TR" sz="1800" dirty="0" smtClean="0">
                <a:latin typeface="Comic Sans MS" pitchFamily="66" charset="0"/>
              </a:rPr>
              <a:t> in </a:t>
            </a:r>
            <a:r>
              <a:rPr lang="tr-TR" sz="1800" dirty="0" err="1" smtClean="0">
                <a:latin typeface="Comic Sans MS" pitchFamily="66" charset="0"/>
              </a:rPr>
              <a:t>the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same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computer</a:t>
            </a:r>
            <a:r>
              <a:rPr lang="tr-TR" sz="1800" dirty="0" smtClean="0">
                <a:latin typeface="Comic Sans MS" pitchFamily="66" charset="0"/>
              </a:rPr>
              <a:t>. A lot of </a:t>
            </a:r>
            <a:r>
              <a:rPr lang="tr-TR" sz="1800" dirty="0" err="1" smtClean="0">
                <a:latin typeface="Comic Sans MS" pitchFamily="66" charset="0"/>
              </a:rPr>
              <a:t>free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dictionaries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and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classics</a:t>
            </a:r>
            <a:r>
              <a:rPr lang="tr-TR" sz="1800" dirty="0" smtClean="0">
                <a:latin typeface="Comic Sans MS" pitchFamily="66" charset="0"/>
              </a:rPr>
              <a:t>, </a:t>
            </a:r>
            <a:r>
              <a:rPr lang="tr-TR" sz="1800" dirty="0" err="1" smtClean="0">
                <a:latin typeface="Comic Sans MS" pitchFamily="66" charset="0"/>
              </a:rPr>
              <a:t>the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computer</a:t>
            </a:r>
            <a:r>
              <a:rPr lang="tr-TR" sz="1800" dirty="0" smtClean="0">
                <a:latin typeface="Comic Sans MS" pitchFamily="66" charset="0"/>
              </a:rPr>
              <a:t> can be </a:t>
            </a:r>
            <a:r>
              <a:rPr lang="tr-TR" sz="1800" dirty="0" err="1" smtClean="0">
                <a:latin typeface="Comic Sans MS" pitchFamily="66" charset="0"/>
              </a:rPr>
              <a:t>installed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without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 smtClean="0">
                <a:latin typeface="Comic Sans MS" pitchFamily="66" charset="0"/>
              </a:rPr>
              <a:t>payment</a:t>
            </a:r>
            <a:r>
              <a:rPr lang="tr-TR" sz="1800" dirty="0" smtClean="0">
                <a:latin typeface="Comic Sans MS" pitchFamily="66" charset="0"/>
              </a:rPr>
              <a:t>.</a:t>
            </a:r>
          </a:p>
          <a:p>
            <a:endParaRPr lang="tr-TR" dirty="0"/>
          </a:p>
        </p:txBody>
      </p:sp>
      <p:pic>
        <p:nvPicPr>
          <p:cNvPr id="6" name="Picture 2" descr="C:\Users\mustafa\Desktop\Sencha-Amazon-Kindle-Fir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4071966" cy="592935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73</TotalTime>
  <Words>176</Words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Hisse Senedi</vt:lpstr>
      <vt:lpstr>JEFF BEZOS</vt:lpstr>
      <vt:lpstr>JEFF JORGENSEN (BEZOS)</vt:lpstr>
      <vt:lpstr>Business Life</vt:lpstr>
      <vt:lpstr>Amazon.com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AND LEADERSHIP COMP437</dc:title>
  <dc:creator>mustafa</dc:creator>
  <cp:lastModifiedBy>Ольга</cp:lastModifiedBy>
  <cp:revision>10</cp:revision>
  <dcterms:created xsi:type="dcterms:W3CDTF">2012-10-07T17:28:47Z</dcterms:created>
  <dcterms:modified xsi:type="dcterms:W3CDTF">2014-03-05T19:04:44Z</dcterms:modified>
</cp:coreProperties>
</file>