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1%D1%96%D0%BE%D0%B3%D0%B5%D0%BE%D1%86%D0%B5%D0%BD%D0%BE%D0%B7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5400" dirty="0" smtClean="0"/>
              <a:t>Популяція</a:t>
            </a:r>
            <a:endParaRPr lang="ru-RU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88640"/>
            <a:ext cx="8280920" cy="2160240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Популяція</a:t>
            </a:r>
            <a:r>
              <a:rPr lang="ru-RU" dirty="0" smtClean="0"/>
              <a:t> — </a:t>
            </a:r>
            <a:r>
              <a:rPr lang="ru-RU" dirty="0" err="1" smtClean="0"/>
              <a:t>сукупність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займають</a:t>
            </a:r>
            <a:r>
              <a:rPr lang="ru-RU" dirty="0" smtClean="0"/>
              <a:t> </a:t>
            </a:r>
            <a:r>
              <a:rPr lang="ru-RU" dirty="0" err="1" smtClean="0"/>
              <a:t>обмежений</a:t>
            </a:r>
            <a:r>
              <a:rPr lang="ru-RU" dirty="0" smtClean="0"/>
              <a:t> ареал (</a:t>
            </a:r>
            <a:r>
              <a:rPr lang="ru-RU" dirty="0" err="1" smtClean="0"/>
              <a:t>територія</a:t>
            </a:r>
            <a:r>
              <a:rPr lang="ru-RU" dirty="0" smtClean="0"/>
              <a:t> </a:t>
            </a:r>
            <a:r>
              <a:rPr lang="ru-RU" dirty="0" err="1" smtClean="0"/>
              <a:t>поширення</a:t>
            </a:r>
            <a:r>
              <a:rPr lang="ru-RU" dirty="0" smtClean="0"/>
              <a:t> </a:t>
            </a:r>
            <a:r>
              <a:rPr lang="ru-RU" dirty="0" err="1" smtClean="0"/>
              <a:t>якогось</a:t>
            </a:r>
            <a:r>
              <a:rPr lang="ru-RU" dirty="0" smtClean="0"/>
              <a:t> </a:t>
            </a:r>
            <a:r>
              <a:rPr lang="ru-RU" dirty="0" err="1" smtClean="0"/>
              <a:t>об'єкта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явища</a:t>
            </a:r>
            <a:r>
              <a:rPr lang="ru-RU" dirty="0" smtClean="0"/>
              <a:t>),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спільне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 за фенотипом та </a:t>
            </a:r>
            <a:r>
              <a:rPr lang="ru-RU" dirty="0" err="1" smtClean="0"/>
              <a:t>географічно</a:t>
            </a:r>
            <a:r>
              <a:rPr lang="ru-RU" dirty="0" smtClean="0"/>
              <a:t> </a:t>
            </a:r>
            <a:r>
              <a:rPr lang="ru-RU" dirty="0" err="1" smtClean="0"/>
              <a:t>ізольовані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популяцій</a:t>
            </a:r>
            <a:r>
              <a:rPr lang="ru-RU" dirty="0" smtClean="0"/>
              <a:t> </a:t>
            </a:r>
            <a:r>
              <a:rPr lang="ru-RU" dirty="0" err="1" smtClean="0"/>
              <a:t>даного</a:t>
            </a:r>
            <a:r>
              <a:rPr lang="ru-RU" dirty="0" smtClean="0"/>
              <a:t> виду. </a:t>
            </a:r>
            <a:r>
              <a:rPr lang="ru-RU" dirty="0" err="1" smtClean="0"/>
              <a:t>Ріст</a:t>
            </a:r>
            <a:r>
              <a:rPr lang="ru-RU" dirty="0" smtClean="0"/>
              <a:t> </a:t>
            </a:r>
            <a:r>
              <a:rPr lang="ru-RU" dirty="0" err="1" smtClean="0"/>
              <a:t>популяції</a:t>
            </a:r>
            <a:r>
              <a:rPr lang="ru-RU" dirty="0" smtClean="0"/>
              <a:t> — </a:t>
            </a:r>
            <a:r>
              <a:rPr lang="ru-RU" dirty="0" err="1" smtClean="0"/>
              <a:t>співвідношення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народжуваністю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смертністю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4" name="Рисунок 3" descr="2400-337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2420888"/>
            <a:ext cx="7056784" cy="424847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1484784"/>
            <a:ext cx="7992888" cy="42484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В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розмірів</a:t>
            </a:r>
            <a:r>
              <a:rPr lang="ru-RU" dirty="0" smtClean="0"/>
              <a:t> </a:t>
            </a:r>
            <a:r>
              <a:rPr lang="ru-RU" dirty="0" err="1" smtClean="0"/>
              <a:t>займаної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, </a:t>
            </a:r>
            <a:r>
              <a:rPr lang="ru-RU" dirty="0" err="1" smtClean="0"/>
              <a:t>розрізняють</a:t>
            </a:r>
            <a:r>
              <a:rPr lang="ru-RU" dirty="0" smtClean="0"/>
              <a:t> 3 </a:t>
            </a:r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 err="1" smtClean="0"/>
              <a:t>популяцій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Елементарна</a:t>
            </a:r>
            <a:r>
              <a:rPr lang="ru-RU" dirty="0" smtClean="0"/>
              <a:t> (локальна) </a:t>
            </a:r>
            <a:r>
              <a:rPr lang="ru-RU" dirty="0" err="1" smtClean="0"/>
              <a:t>популяція</a:t>
            </a:r>
            <a:r>
              <a:rPr lang="ru-RU" dirty="0" smtClean="0"/>
              <a:t> - </a:t>
            </a:r>
            <a:r>
              <a:rPr lang="ru-RU" dirty="0" err="1" smtClean="0"/>
              <a:t>сукупність</a:t>
            </a:r>
            <a:r>
              <a:rPr lang="ru-RU" dirty="0" smtClean="0"/>
              <a:t> </a:t>
            </a:r>
            <a:r>
              <a:rPr lang="ru-RU" dirty="0" err="1" smtClean="0"/>
              <a:t>особин</a:t>
            </a:r>
            <a:r>
              <a:rPr lang="ru-RU" dirty="0" smtClean="0"/>
              <a:t> виду,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займають</a:t>
            </a:r>
            <a:r>
              <a:rPr lang="ru-RU" dirty="0" smtClean="0"/>
              <a:t> </a:t>
            </a:r>
            <a:r>
              <a:rPr lang="ru-RU" dirty="0" err="1" smtClean="0"/>
              <a:t>невелику</a:t>
            </a:r>
            <a:r>
              <a:rPr lang="ru-RU" dirty="0" smtClean="0"/>
              <a:t> </a:t>
            </a:r>
            <a:r>
              <a:rPr lang="ru-RU" dirty="0" err="1" smtClean="0"/>
              <a:t>ділянку</a:t>
            </a:r>
            <a:r>
              <a:rPr lang="ru-RU" dirty="0" smtClean="0"/>
              <a:t> </a:t>
            </a:r>
            <a:r>
              <a:rPr lang="ru-RU" dirty="0" err="1" smtClean="0"/>
              <a:t>однорідної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. В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характеру умов у </a:t>
            </a:r>
            <a:r>
              <a:rPr lang="ru-RU" dirty="0" err="1" smtClean="0">
                <a:hlinkClick r:id="rId2" tooltip="Біогеоценоз"/>
              </a:rPr>
              <a:t>біогеоценозі</a:t>
            </a:r>
            <a:r>
              <a:rPr lang="ru-RU" dirty="0" smtClean="0"/>
              <a:t> </a:t>
            </a:r>
            <a:r>
              <a:rPr lang="ru-RU" dirty="0" err="1" smtClean="0"/>
              <a:t>будь-який</a:t>
            </a:r>
            <a:r>
              <a:rPr lang="ru-RU" dirty="0" smtClean="0"/>
              <a:t> вид </a:t>
            </a:r>
            <a:r>
              <a:rPr lang="ru-RU" dirty="0" err="1" smtClean="0"/>
              <a:t>розпадається</a:t>
            </a:r>
            <a:r>
              <a:rPr lang="ru-RU" dirty="0" smtClean="0"/>
              <a:t> на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елементарних</a:t>
            </a:r>
            <a:r>
              <a:rPr lang="ru-RU" dirty="0" smtClean="0"/>
              <a:t> </a:t>
            </a:r>
            <a:r>
              <a:rPr lang="ru-RU" dirty="0" err="1" smtClean="0"/>
              <a:t>популяцій</a:t>
            </a:r>
            <a:r>
              <a:rPr lang="ru-RU" dirty="0" smtClean="0"/>
              <a:t>. Чим </a:t>
            </a:r>
            <a:r>
              <a:rPr lang="ru-RU" dirty="0" err="1" smtClean="0"/>
              <a:t>одноманітніші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,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менша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елементарних</a:t>
            </a:r>
            <a:r>
              <a:rPr lang="ru-RU" dirty="0" smtClean="0"/>
              <a:t> </a:t>
            </a:r>
            <a:r>
              <a:rPr lang="ru-RU" dirty="0" err="1" smtClean="0"/>
              <a:t>популяцій</a:t>
            </a:r>
            <a:r>
              <a:rPr lang="ru-RU" dirty="0" smtClean="0"/>
              <a:t> у кожного виду. У </a:t>
            </a:r>
            <a:r>
              <a:rPr lang="ru-RU" dirty="0" err="1" smtClean="0"/>
              <a:t>природі</a:t>
            </a:r>
            <a:r>
              <a:rPr lang="ru-RU" dirty="0" smtClean="0"/>
              <a:t> </a:t>
            </a:r>
            <a:r>
              <a:rPr lang="ru-RU" dirty="0" err="1" smtClean="0"/>
              <a:t>особини</a:t>
            </a:r>
            <a:r>
              <a:rPr lang="ru-RU" dirty="0" smtClean="0"/>
              <a:t> </a:t>
            </a:r>
            <a:r>
              <a:rPr lang="ru-RU" dirty="0" err="1" smtClean="0"/>
              <a:t>елементарних</a:t>
            </a:r>
            <a:r>
              <a:rPr lang="ru-RU" dirty="0" smtClean="0"/>
              <a:t> </a:t>
            </a:r>
            <a:r>
              <a:rPr lang="ru-RU" dirty="0" err="1" smtClean="0"/>
              <a:t>популяцій</a:t>
            </a:r>
            <a:r>
              <a:rPr lang="ru-RU" dirty="0" smtClean="0"/>
              <a:t> часто </a:t>
            </a:r>
            <a:r>
              <a:rPr lang="ru-RU" dirty="0" err="1" smtClean="0"/>
              <a:t>змішуються</a:t>
            </a:r>
            <a:r>
              <a:rPr lang="ru-RU" dirty="0" smtClean="0"/>
              <a:t>, тому </a:t>
            </a:r>
            <a:r>
              <a:rPr lang="ru-RU" dirty="0" err="1" smtClean="0"/>
              <a:t>кордони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ними </a:t>
            </a:r>
            <a:r>
              <a:rPr lang="ru-RU" dirty="0" err="1" smtClean="0"/>
              <a:t>стираються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260648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800" dirty="0" smtClean="0"/>
              <a:t>Види популяцій.</a:t>
            </a:r>
            <a:endParaRPr lang="ru-RU" sz="4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260648"/>
            <a:ext cx="4572000" cy="6597352"/>
          </a:xfrm>
        </p:spPr>
        <p:txBody>
          <a:bodyPr>
            <a:normAutofit/>
          </a:bodyPr>
          <a:lstStyle/>
          <a:p>
            <a:r>
              <a:rPr lang="ru-RU" dirty="0" err="1" smtClean="0"/>
              <a:t>Екологічна</a:t>
            </a:r>
            <a:r>
              <a:rPr lang="ru-RU" dirty="0" smtClean="0"/>
              <a:t> </a:t>
            </a:r>
            <a:r>
              <a:rPr lang="ru-RU" dirty="0" err="1" smtClean="0"/>
              <a:t>популяція</a:t>
            </a:r>
            <a:r>
              <a:rPr lang="ru-RU" dirty="0" smtClean="0"/>
              <a:t> - </a:t>
            </a:r>
            <a:r>
              <a:rPr lang="ru-RU" dirty="0" err="1" smtClean="0"/>
              <a:t>сукупність</a:t>
            </a:r>
            <a:r>
              <a:rPr lang="ru-RU" dirty="0" smtClean="0"/>
              <a:t> </a:t>
            </a:r>
            <a:r>
              <a:rPr lang="ru-RU" dirty="0" err="1" smtClean="0"/>
              <a:t>елементарних</a:t>
            </a:r>
            <a:r>
              <a:rPr lang="ru-RU" dirty="0" smtClean="0"/>
              <a:t> </a:t>
            </a:r>
            <a:r>
              <a:rPr lang="ru-RU" dirty="0" err="1" smtClean="0"/>
              <a:t>популяцій</a:t>
            </a:r>
            <a:r>
              <a:rPr lang="ru-RU" dirty="0" smtClean="0"/>
              <a:t>, </a:t>
            </a:r>
            <a:r>
              <a:rPr lang="ru-RU" dirty="0" err="1" smtClean="0"/>
              <a:t>приурочених</a:t>
            </a:r>
            <a:r>
              <a:rPr lang="ru-RU" dirty="0" smtClean="0"/>
              <a:t> до </a:t>
            </a:r>
            <a:r>
              <a:rPr lang="ru-RU" dirty="0" err="1" smtClean="0"/>
              <a:t>конкретних</a:t>
            </a:r>
            <a:r>
              <a:rPr lang="ru-RU" dirty="0" smtClean="0"/>
              <a:t> </a:t>
            </a:r>
            <a:r>
              <a:rPr lang="ru-RU" dirty="0" err="1" smtClean="0"/>
              <a:t>біогеоценозів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білка</a:t>
            </a:r>
            <a:r>
              <a:rPr lang="ru-RU" dirty="0" smtClean="0"/>
              <a:t> </a:t>
            </a:r>
            <a:r>
              <a:rPr lang="ru-RU" dirty="0" err="1" smtClean="0"/>
              <a:t>заселяє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 err="1" smtClean="0"/>
              <a:t>лісу</a:t>
            </a:r>
            <a:r>
              <a:rPr lang="ru-RU" dirty="0" smtClean="0"/>
              <a:t>, тому </a:t>
            </a:r>
            <a:r>
              <a:rPr lang="ru-RU" dirty="0" err="1" smtClean="0"/>
              <a:t>виділяють</a:t>
            </a:r>
            <a:r>
              <a:rPr lang="ru-RU" dirty="0" smtClean="0"/>
              <a:t> </a:t>
            </a:r>
            <a:r>
              <a:rPr lang="ru-RU" dirty="0" err="1" smtClean="0"/>
              <a:t>декілька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екологічних</a:t>
            </a:r>
            <a:r>
              <a:rPr lang="ru-RU" dirty="0" smtClean="0"/>
              <a:t> </a:t>
            </a:r>
            <a:r>
              <a:rPr lang="ru-RU" dirty="0" err="1" smtClean="0"/>
              <a:t>популяцій</a:t>
            </a:r>
            <a:r>
              <a:rPr lang="ru-RU" dirty="0" smtClean="0"/>
              <a:t> - </a:t>
            </a:r>
            <a:r>
              <a:rPr lang="ru-RU" dirty="0" err="1" smtClean="0"/>
              <a:t>соснові</a:t>
            </a:r>
            <a:r>
              <a:rPr lang="ru-RU" dirty="0" smtClean="0"/>
              <a:t>, </a:t>
            </a:r>
            <a:r>
              <a:rPr lang="ru-RU" dirty="0" err="1" smtClean="0"/>
              <a:t>ялицево-смерекові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популяції</a:t>
            </a:r>
            <a:r>
              <a:rPr lang="ru-RU" dirty="0" smtClean="0"/>
              <a:t> </a:t>
            </a:r>
            <a:r>
              <a:rPr lang="ru-RU" dirty="0" err="1" smtClean="0"/>
              <a:t>слабко</a:t>
            </a:r>
            <a:r>
              <a:rPr lang="ru-RU" dirty="0" smtClean="0"/>
              <a:t> </a:t>
            </a:r>
            <a:r>
              <a:rPr lang="ru-RU" dirty="0" err="1" smtClean="0"/>
              <a:t>ізольовані</a:t>
            </a:r>
            <a:r>
              <a:rPr lang="ru-RU" dirty="0" smtClean="0"/>
              <a:t> одна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одної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обмін</a:t>
            </a:r>
            <a:r>
              <a:rPr lang="ru-RU" dirty="0" smtClean="0"/>
              <a:t> </a:t>
            </a:r>
            <a:r>
              <a:rPr lang="ru-RU" dirty="0" err="1" smtClean="0"/>
              <a:t>генетичною</a:t>
            </a:r>
            <a:r>
              <a:rPr lang="ru-RU" dirty="0" smtClean="0"/>
              <a:t> </a:t>
            </a:r>
            <a:r>
              <a:rPr lang="ru-RU" dirty="0" err="1" smtClean="0"/>
              <a:t>інформацією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ними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часто,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рідше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елементарними</a:t>
            </a:r>
            <a:r>
              <a:rPr lang="ru-RU" dirty="0" smtClean="0"/>
              <a:t> </a:t>
            </a:r>
            <a:r>
              <a:rPr lang="ru-RU" dirty="0" err="1" smtClean="0"/>
              <a:t>популяціями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2240728-belka.jpg"/>
          <p:cNvPicPr>
            <a:picLocks noChangeAspect="1"/>
          </p:cNvPicPr>
          <p:nvPr/>
        </p:nvPicPr>
        <p:blipFill>
          <a:blip r:embed="rId2" cstate="print"/>
          <a:srcRect l="4512" r="24804"/>
          <a:stretch>
            <a:fillRect/>
          </a:stretch>
        </p:blipFill>
        <p:spPr>
          <a:xfrm>
            <a:off x="4499992" y="188640"/>
            <a:ext cx="4176464" cy="648072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424936" cy="3528392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Географічна</a:t>
            </a:r>
            <a:r>
              <a:rPr lang="ru-RU" dirty="0" smtClean="0"/>
              <a:t> </a:t>
            </a:r>
            <a:r>
              <a:rPr lang="ru-RU" dirty="0" err="1" smtClean="0"/>
              <a:t>популяція</a:t>
            </a:r>
            <a:r>
              <a:rPr lang="ru-RU" dirty="0" smtClean="0"/>
              <a:t> - </a:t>
            </a:r>
            <a:r>
              <a:rPr lang="ru-RU" dirty="0" err="1" smtClean="0"/>
              <a:t>сукупність</a:t>
            </a:r>
            <a:r>
              <a:rPr lang="ru-RU" dirty="0" smtClean="0"/>
              <a:t> </a:t>
            </a:r>
            <a:r>
              <a:rPr lang="ru-RU" dirty="0" err="1" smtClean="0"/>
              <a:t>екологічних</a:t>
            </a:r>
            <a:r>
              <a:rPr lang="ru-RU" dirty="0" smtClean="0"/>
              <a:t> </a:t>
            </a:r>
            <a:r>
              <a:rPr lang="ru-RU" dirty="0" err="1" smtClean="0"/>
              <a:t>популяцій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охоплює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особин</a:t>
            </a:r>
            <a:r>
              <a:rPr lang="ru-RU" dirty="0" smtClean="0"/>
              <a:t> одного виду,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заселяють</a:t>
            </a:r>
            <a:r>
              <a:rPr lang="ru-RU" dirty="0" smtClean="0"/>
              <a:t> </a:t>
            </a:r>
            <a:r>
              <a:rPr lang="ru-RU" dirty="0" err="1" smtClean="0"/>
              <a:t>територію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географічно</a:t>
            </a:r>
            <a:r>
              <a:rPr lang="ru-RU" dirty="0" smtClean="0"/>
              <a:t> </a:t>
            </a:r>
            <a:r>
              <a:rPr lang="ru-RU" dirty="0" err="1" smtClean="0"/>
              <a:t>однорідними</a:t>
            </a:r>
            <a:r>
              <a:rPr lang="ru-RU" dirty="0" smtClean="0"/>
              <a:t> </a:t>
            </a:r>
            <a:r>
              <a:rPr lang="ru-RU" dirty="0" err="1" smtClean="0"/>
              <a:t>умовами</a:t>
            </a:r>
            <a:r>
              <a:rPr lang="ru-RU" dirty="0" smtClean="0"/>
              <a:t>. </a:t>
            </a:r>
            <a:r>
              <a:rPr lang="ru-RU" dirty="0" err="1" smtClean="0"/>
              <a:t>Чітко</a:t>
            </a:r>
            <a:r>
              <a:rPr lang="ru-RU" dirty="0" smtClean="0"/>
              <a:t> </a:t>
            </a:r>
            <a:r>
              <a:rPr lang="ru-RU" dirty="0" err="1" smtClean="0"/>
              <a:t>розмежовані</a:t>
            </a:r>
            <a:r>
              <a:rPr lang="ru-RU" dirty="0" smtClean="0"/>
              <a:t> одна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одної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відносно</a:t>
            </a:r>
            <a:r>
              <a:rPr lang="ru-RU" dirty="0" smtClean="0"/>
              <a:t> </a:t>
            </a:r>
            <a:r>
              <a:rPr lang="ru-RU" dirty="0" err="1" smtClean="0"/>
              <a:t>ізольовані</a:t>
            </a:r>
            <a:r>
              <a:rPr lang="ru-RU" dirty="0" smtClean="0"/>
              <a:t>. Вони </a:t>
            </a:r>
            <a:r>
              <a:rPr lang="ru-RU" dirty="0" err="1" smtClean="0"/>
              <a:t>різняться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собою </a:t>
            </a:r>
            <a:r>
              <a:rPr lang="ru-RU" dirty="0" err="1" smtClean="0"/>
              <a:t>плодовитістю</a:t>
            </a:r>
            <a:r>
              <a:rPr lang="ru-RU" dirty="0" smtClean="0"/>
              <a:t>, </a:t>
            </a:r>
            <a:r>
              <a:rPr lang="ru-RU" dirty="0" err="1" smtClean="0"/>
              <a:t>розмірами</a:t>
            </a:r>
            <a:r>
              <a:rPr lang="ru-RU" dirty="0" smtClean="0"/>
              <a:t> </a:t>
            </a:r>
            <a:r>
              <a:rPr lang="ru-RU" dirty="0" err="1" smtClean="0"/>
              <a:t>особин</a:t>
            </a:r>
            <a:r>
              <a:rPr lang="ru-RU" dirty="0" smtClean="0"/>
              <a:t>, </a:t>
            </a:r>
            <a:r>
              <a:rPr lang="ru-RU" dirty="0" err="1" smtClean="0"/>
              <a:t>екологічними</a:t>
            </a:r>
            <a:r>
              <a:rPr lang="ru-RU" dirty="0" smtClean="0"/>
              <a:t>, </a:t>
            </a:r>
            <a:r>
              <a:rPr lang="ru-RU" dirty="0" err="1" smtClean="0"/>
              <a:t>фізіологічними</a:t>
            </a:r>
            <a:r>
              <a:rPr lang="ru-RU" dirty="0" smtClean="0"/>
              <a:t>, </a:t>
            </a:r>
            <a:r>
              <a:rPr lang="ru-RU" dirty="0" err="1" smtClean="0"/>
              <a:t>поведінковими</a:t>
            </a:r>
            <a:r>
              <a:rPr lang="ru-RU" dirty="0" smtClean="0"/>
              <a:t> та </a:t>
            </a: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 err="1" smtClean="0"/>
              <a:t>особливостями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популяції</a:t>
            </a:r>
            <a:r>
              <a:rPr lang="ru-RU" dirty="0" smtClean="0"/>
              <a:t> </a:t>
            </a:r>
            <a:r>
              <a:rPr lang="ru-RU" dirty="0" err="1" smtClean="0"/>
              <a:t>білки</a:t>
            </a:r>
            <a:r>
              <a:rPr lang="ru-RU" dirty="0" smtClean="0"/>
              <a:t> в </a:t>
            </a:r>
            <a:r>
              <a:rPr lang="ru-RU" dirty="0" err="1" smtClean="0"/>
              <a:t>заєнісейській</a:t>
            </a:r>
            <a:r>
              <a:rPr lang="ru-RU" dirty="0" smtClean="0"/>
              <a:t> </a:t>
            </a:r>
            <a:r>
              <a:rPr lang="ru-RU" dirty="0" err="1" smtClean="0"/>
              <a:t>тайзі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змішаних</a:t>
            </a:r>
            <a:r>
              <a:rPr lang="ru-RU" dirty="0" smtClean="0"/>
              <a:t> </a:t>
            </a:r>
            <a:r>
              <a:rPr lang="ru-RU" dirty="0" err="1" smtClean="0"/>
              <a:t>лісах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степова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тундрова</a:t>
            </a:r>
            <a:r>
              <a:rPr lang="ru-RU" dirty="0" smtClean="0"/>
              <a:t> </a:t>
            </a:r>
            <a:r>
              <a:rPr lang="ru-RU" dirty="0" err="1" smtClean="0"/>
              <a:t>популяції</a:t>
            </a:r>
            <a:r>
              <a:rPr lang="ru-RU" dirty="0" smtClean="0"/>
              <a:t> </a:t>
            </a:r>
            <a:r>
              <a:rPr lang="ru-RU" dirty="0" err="1" smtClean="0"/>
              <a:t>вузькочерепної</a:t>
            </a:r>
            <a:r>
              <a:rPr lang="ru-RU" dirty="0" smtClean="0"/>
              <a:t> </a:t>
            </a:r>
            <a:r>
              <a:rPr lang="ru-RU" dirty="0" err="1" smtClean="0"/>
              <a:t>полівки</a:t>
            </a:r>
            <a:r>
              <a:rPr lang="ru-RU" dirty="0" smtClean="0"/>
              <a:t>. У </a:t>
            </a:r>
            <a:r>
              <a:rPr lang="ru-RU" dirty="0" err="1" smtClean="0"/>
              <a:t>природі</a:t>
            </a:r>
            <a:r>
              <a:rPr lang="ru-RU" dirty="0" smtClean="0"/>
              <a:t> </a:t>
            </a:r>
            <a:r>
              <a:rPr lang="ru-RU" dirty="0" err="1" smtClean="0"/>
              <a:t>межі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розміри</a:t>
            </a:r>
            <a:r>
              <a:rPr lang="ru-RU" dirty="0" smtClean="0"/>
              <a:t> </a:t>
            </a:r>
            <a:r>
              <a:rPr lang="ru-RU" dirty="0" err="1" smtClean="0"/>
              <a:t>популяцій</a:t>
            </a:r>
            <a:r>
              <a:rPr lang="ru-RU" dirty="0" smtClean="0"/>
              <a:t> </a:t>
            </a:r>
            <a:r>
              <a:rPr lang="ru-RU" dirty="0" err="1" smtClean="0"/>
              <a:t>визначаються</a:t>
            </a:r>
            <a:r>
              <a:rPr lang="ru-RU" dirty="0" smtClean="0"/>
              <a:t> не </a:t>
            </a:r>
            <a:r>
              <a:rPr lang="ru-RU" dirty="0" err="1" smtClean="0"/>
              <a:t>стільки</a:t>
            </a:r>
            <a:r>
              <a:rPr lang="ru-RU" dirty="0" smtClean="0"/>
              <a:t> </a:t>
            </a:r>
            <a:r>
              <a:rPr lang="ru-RU" dirty="0" err="1" smtClean="0"/>
              <a:t>особливостями</a:t>
            </a:r>
            <a:r>
              <a:rPr lang="ru-RU" dirty="0" smtClean="0"/>
              <a:t> </a:t>
            </a:r>
            <a:r>
              <a:rPr lang="ru-RU" dirty="0" err="1" smtClean="0"/>
              <a:t>територій</a:t>
            </a:r>
            <a:r>
              <a:rPr lang="ru-RU" dirty="0" smtClean="0"/>
              <a:t>, </a:t>
            </a:r>
            <a:r>
              <a:rPr lang="ru-RU" dirty="0" err="1" smtClean="0"/>
              <a:t>скільки</a:t>
            </a:r>
            <a:r>
              <a:rPr lang="ru-RU" dirty="0" smtClean="0"/>
              <a:t> </a:t>
            </a:r>
            <a:r>
              <a:rPr lang="ru-RU" dirty="0" err="1" smtClean="0"/>
              <a:t>властивостями</a:t>
            </a:r>
            <a:r>
              <a:rPr lang="ru-RU" dirty="0" smtClean="0"/>
              <a:t> </a:t>
            </a:r>
            <a:r>
              <a:rPr lang="ru-RU" dirty="0" err="1" smtClean="0"/>
              <a:t>особин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популяції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zmii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3501008"/>
            <a:ext cx="6840760" cy="335699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6696744" cy="1008112"/>
          </a:xfrm>
        </p:spPr>
        <p:txBody>
          <a:bodyPr/>
          <a:lstStyle/>
          <a:p>
            <a:pPr algn="ctr"/>
            <a:r>
              <a:rPr lang="uk-UA" dirty="0" smtClean="0"/>
              <a:t>	</a:t>
            </a:r>
            <a:endParaRPr lang="ru-RU" dirty="0"/>
          </a:p>
        </p:txBody>
      </p:sp>
      <p:pic>
        <p:nvPicPr>
          <p:cNvPr id="4" name="Рисунок 3" descr="T6HY-LMqS4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2SeH94qajw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260648"/>
            <a:ext cx="8208912" cy="5184576"/>
          </a:xfrm>
        </p:spPr>
      </p:pic>
      <p:sp>
        <p:nvSpPr>
          <p:cNvPr id="5" name="TextBox 4"/>
          <p:cNvSpPr txBox="1"/>
          <p:nvPr/>
        </p:nvSpPr>
        <p:spPr>
          <a:xfrm>
            <a:off x="1115616" y="5445224"/>
            <a:ext cx="7344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 рисунку показано </a:t>
            </a:r>
            <a:r>
              <a:rPr lang="ru-RU" dirty="0" err="1" smtClean="0"/>
              <a:t>такий</a:t>
            </a:r>
            <a:r>
              <a:rPr lang="ru-RU" dirty="0" smtClean="0"/>
              <a:t> </a:t>
            </a:r>
            <a:r>
              <a:rPr lang="ru-RU" dirty="0" err="1" smtClean="0"/>
              <a:t>розподіл</a:t>
            </a:r>
            <a:r>
              <a:rPr lang="ru-RU" dirty="0" smtClean="0"/>
              <a:t> для </a:t>
            </a:r>
            <a:r>
              <a:rPr lang="ru-RU" dirty="0" err="1" smtClean="0"/>
              <a:t>французької</a:t>
            </a:r>
            <a:r>
              <a:rPr lang="ru-RU" dirty="0" smtClean="0"/>
              <a:t> </a:t>
            </a:r>
            <a:r>
              <a:rPr lang="ru-RU" dirty="0" err="1" smtClean="0"/>
              <a:t>колонії</a:t>
            </a:r>
            <a:r>
              <a:rPr lang="ru-RU" dirty="0" smtClean="0"/>
              <a:t> на </a:t>
            </a:r>
            <a:r>
              <a:rPr lang="ru-RU" dirty="0" err="1" smtClean="0"/>
              <a:t>острові</a:t>
            </a:r>
            <a:r>
              <a:rPr lang="ru-RU" dirty="0" smtClean="0"/>
              <a:t> </a:t>
            </a:r>
            <a:r>
              <a:rPr lang="ru-RU" dirty="0" err="1" smtClean="0"/>
              <a:t>Реюньйон</a:t>
            </a:r>
            <a:r>
              <a:rPr lang="ru-RU" dirty="0" smtClean="0"/>
              <a:t> (1960 р.) у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швидкого</a:t>
            </a:r>
            <a:r>
              <a:rPr lang="ru-RU" dirty="0" smtClean="0"/>
              <a:t>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високої</a:t>
            </a:r>
            <a:r>
              <a:rPr lang="ru-RU" dirty="0" smtClean="0"/>
              <a:t> </a:t>
            </a:r>
            <a:r>
              <a:rPr lang="ru-RU" dirty="0" err="1" smtClean="0"/>
              <a:t>народжуваності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76</TotalTime>
  <Words>213</Words>
  <Application>Microsoft Office PowerPoint</Application>
  <PresentationFormat>Экран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Популяція</vt:lpstr>
      <vt:lpstr>Слайд 2</vt:lpstr>
      <vt:lpstr>Слайд 3</vt:lpstr>
      <vt:lpstr>Слайд 4</vt:lpstr>
      <vt:lpstr>Слайд 5</vt:lpstr>
      <vt:lpstr> 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BOSS-1</dc:creator>
  <cp:lastModifiedBy>BOSS-1</cp:lastModifiedBy>
  <cp:revision>8</cp:revision>
  <dcterms:created xsi:type="dcterms:W3CDTF">2014-03-12T18:25:54Z</dcterms:created>
  <dcterms:modified xsi:type="dcterms:W3CDTF">2014-03-12T19:55:51Z</dcterms:modified>
</cp:coreProperties>
</file>