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ving.lviv.ua/gallery/albums/userpics/10002/kelp-forest-diving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-468560" y="2132856"/>
            <a:ext cx="10117632" cy="230832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Значення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водоростей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</a:t>
            </a:r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 людини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5842337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Презентацію виконала</a:t>
            </a:r>
          </a:p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Учениця 7-А класу</a:t>
            </a:r>
          </a:p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Алаликіна Марія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Тоді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заповзятливі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японці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знайшли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інший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спосіб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 Вони стали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використовувати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як канву при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виготовленні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мережив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для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вишивання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волокна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водорості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утворюють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фантастичний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малюнок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Японцям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вдалося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зміцнити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слабкі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волокна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водоростей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вони по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хімічному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складу стали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нагадувати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штапельні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волокна. А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потім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допомогою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білку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м'язів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риб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їх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зробили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схожими на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овечу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шерсть.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6" name="Picture 4" descr="http://yak-prosto.com/images/7/4/yak-namalyuvati-merezh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22"/>
            <a:ext cx="9144000" cy="68628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988840"/>
            <a:ext cx="7848872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Тоді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заповзятливі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японці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знайшли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спосіб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Вони стали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використовувати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як канву при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виготовленні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мережив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вишивання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волокна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водорості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утворюють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фантастичний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малюнок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Японцям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вдалося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зміцнити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слабкі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волокна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водоростей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вони по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хімічному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складу стали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нагадувати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штапельні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волокна. 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потім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допомогою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білку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м'язів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риб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зробили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схожими 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овечу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шерсть.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qhard.ru/base/11/img/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932040" cy="3717033"/>
          </a:xfrm>
          <a:prstGeom prst="rect">
            <a:avLst/>
          </a:prstGeom>
          <a:noFill/>
        </p:spPr>
      </p:pic>
      <p:pic>
        <p:nvPicPr>
          <p:cNvPr id="24580" name="Picture 4" descr="http://img30.olx.ua/images_slandocomua/86455523_1_644x461_zimova-guma-deshevo-z-nmechchini-rov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584" y="0"/>
            <a:ext cx="4478416" cy="3356992"/>
          </a:xfrm>
          <a:prstGeom prst="rect">
            <a:avLst/>
          </a:prstGeom>
          <a:noFill/>
        </p:spPr>
      </p:pic>
      <p:pic>
        <p:nvPicPr>
          <p:cNvPr id="24584" name="Picture 8" descr="http://www.izuminki.com/images/mnogoobrazie-lakov-dlya-nogtej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81310" cy="3356992"/>
          </a:xfrm>
          <a:prstGeom prst="rect">
            <a:avLst/>
          </a:prstGeom>
          <a:noFill/>
        </p:spPr>
      </p:pic>
      <p:pic>
        <p:nvPicPr>
          <p:cNvPr id="24586" name="Picture 10" descr="http://ecopravo.lviv.ua/wp-content/uploads/2012/09/%D0%BB%D1%96%D0%B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56992"/>
            <a:ext cx="4211960" cy="3501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270892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водоростей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навчилися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отримувати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альгінову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кислоту,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продукти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знаходять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широке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застосування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отримання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целюлози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паперу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виробництва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гуми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лаків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0" name="AutoShape 20" descr="http://st.gdefon.com/wallpapers_original/wallpapers/567243_kosmetika_laki_tonalnyiy--krem_teni_belyiy--fon_ru_3000x2281_(www.GdeFon.ru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2" name="Picture 22" descr="http://micro-cook.ru/images/stories/mak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3223"/>
            <a:ext cx="4572000" cy="3914776"/>
          </a:xfrm>
          <a:prstGeom prst="rect">
            <a:avLst/>
          </a:prstGeom>
          <a:noFill/>
        </p:spPr>
      </p:pic>
      <p:pic>
        <p:nvPicPr>
          <p:cNvPr id="25624" name="Picture 24" descr="http://kushaem-vkusno.com/uploads/taginator/May-2012/recept-morozhenogo-fruktovyj-ly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996952"/>
            <a:ext cx="4762500" cy="3861048"/>
          </a:xfrm>
          <a:prstGeom prst="rect">
            <a:avLst/>
          </a:prstGeom>
          <a:noFill/>
        </p:spPr>
      </p:pic>
      <p:pic>
        <p:nvPicPr>
          <p:cNvPr id="25626" name="Picture 26" descr="http://lvivice.com.ua/wp-content/themes/infocus/lib/scripts/thumb.php?src=http://lvivice.com.ua/wp-content/uploads/2013/05/15135_0_0_7535.jpg&amp;w=960&amp;h=340&amp;zc=1&amp;q=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098415"/>
          </a:xfrm>
          <a:prstGeom prst="rect">
            <a:avLst/>
          </a:prstGeom>
          <a:noFill/>
        </p:spPr>
      </p:pic>
      <p:pic>
        <p:nvPicPr>
          <p:cNvPr id="25628" name="Picture 28" descr="http://www.volynpost.com/img/modules/news/0/3e/4fee4a853cbe1be76e174bbf410193e0/top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87824" cy="3120431"/>
          </a:xfrm>
          <a:prstGeom prst="rect">
            <a:avLst/>
          </a:prstGeom>
          <a:noFill/>
        </p:spPr>
      </p:pic>
      <p:pic>
        <p:nvPicPr>
          <p:cNvPr id="25630" name="Picture 30" descr="http://lvivmarket.net/modules/goods/images/943_plfnk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0"/>
            <a:ext cx="3131840" cy="30689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43608" y="1340768"/>
            <a:ext cx="72008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використовуються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косметичній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текстильній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промисловості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служать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приготування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мороженого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харчового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льоду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З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водоростей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отримують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сіль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консервації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риби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плівку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оберігає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згіркнення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висихання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vestigator.org.ua/wp-content/uploads/591826ca1b5c21f26e4759f8b6d5ee91774f25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7579"/>
            <a:ext cx="4788024" cy="3830421"/>
          </a:xfrm>
          <a:prstGeom prst="rect">
            <a:avLst/>
          </a:prstGeom>
          <a:noFill/>
        </p:spPr>
      </p:pic>
      <p:pic>
        <p:nvPicPr>
          <p:cNvPr id="26628" name="Picture 4" descr="http://novij-rik.pp.ua/foto/9/image-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"/>
            <a:ext cx="5004047" cy="3073709"/>
          </a:xfrm>
          <a:prstGeom prst="rect">
            <a:avLst/>
          </a:prstGeom>
          <a:noFill/>
        </p:spPr>
      </p:pic>
      <p:pic>
        <p:nvPicPr>
          <p:cNvPr id="26630" name="Picture 6" descr="http://vezha.org/wp-content/uploads/2014/11/l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471" y="3068960"/>
            <a:ext cx="4565529" cy="3789040"/>
          </a:xfrm>
          <a:prstGeom prst="rect">
            <a:avLst/>
          </a:prstGeom>
          <a:noFill/>
        </p:spPr>
      </p:pic>
      <p:pic>
        <p:nvPicPr>
          <p:cNvPr id="26632" name="Picture 8" descr="http://nashamama.com/uploads/images/default/85ef40466efd8062829357ac898fe07b-315c63d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4152965" cy="3114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70080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водоростей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навчилися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готувати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 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ліки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що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зупиняють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кровотечу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а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медична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вата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них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краща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целюлозну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оскільки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вона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вростає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краї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рани, не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викликаючи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ускладнень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 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ovynar.img.com.ua/img/forall/a/1234/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66"/>
            <a:ext cx="9144000" cy="68737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34076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Водорості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паливо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майбутнього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сировина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для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безлічі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необхідних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людині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продуктів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промисловоті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та </a:t>
            </a:r>
            <a:r>
              <a:rPr lang="ru-RU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харчування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raveller.com.ua/images/travels/velopohod/veloegipet/light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4"/>
            <a:ext cx="9144000" cy="68663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8280920" cy="14465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8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allday.ru/uploads/posts/2010-07/1279482953_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48478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Водорості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відносяться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нижчих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Вони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бувають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одноклітинними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багатоклітинними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колоніальними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Мають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різну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будову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вони </a:t>
            </a:r>
            <a:r>
              <a:rPr lang="ru-RU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розмножуються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спорами.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otovim-sushi.com/images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00"/>
            <a:ext cx="9144000" cy="6881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20486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буде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перебільшенням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сказати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водоростей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значною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мірою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залежить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існування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нашій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планеті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4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ealthrights.org.ua/uploads/pics/%D0%BB%D1%96%D0%BA%D0%B8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143500" cy="3429000"/>
          </a:xfrm>
          <a:prstGeom prst="rect">
            <a:avLst/>
          </a:prstGeom>
          <a:noFill/>
        </p:spPr>
      </p:pic>
      <p:pic>
        <p:nvPicPr>
          <p:cNvPr id="20484" name="Picture 4" descr="http://www.voenvrach.ru/pics/brom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382" y="0"/>
            <a:ext cx="4820618" cy="3501008"/>
          </a:xfrm>
          <a:prstGeom prst="rect">
            <a:avLst/>
          </a:prstGeom>
          <a:noFill/>
        </p:spPr>
      </p:pic>
      <p:pic>
        <p:nvPicPr>
          <p:cNvPr id="20486" name="Picture 6" descr="http://www.farmamed.ru/img_tmp/catalog_15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8216" cy="3592538"/>
          </a:xfrm>
          <a:prstGeom prst="rect">
            <a:avLst/>
          </a:prstGeom>
          <a:noFill/>
        </p:spPr>
      </p:pic>
      <p:pic>
        <p:nvPicPr>
          <p:cNvPr id="20488" name="Picture 8" descr="http://xn--196-5cdayf2cgb7b.xn--p1ai/uploadedFiles/images/Kartinka_na_glavnuyu_vmes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346" y="3501008"/>
            <a:ext cx="4802654" cy="3356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967335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Водорості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використовує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 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їжу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людина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них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видобувають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йод, бром, агар-агар,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виготовляють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лікарські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препарати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rumimage.ru/uploads/20140624/140360376511984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2924944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Японці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вже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давно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готують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водоростей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супи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соуси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навіть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хліб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норі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в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якому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до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речі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жирів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на 20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відсотків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більше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ніж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</a:t>
            </a:r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пшеничному.</a:t>
            </a:r>
            <a:endParaRPr lang="ru-RU" sz="3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shebnik.rv.ua/wp-content/uploads/images/chto-prigotovit-iz-morskoj-kapust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700808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Салати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водоростей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люблять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народи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Чилі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Перу, </a:t>
            </a:r>
            <a:r>
              <a:rPr lang="ru-R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Болівії</a:t>
            </a: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cs303610.vk.me/v303610783/4ee5/ACqtDwjQn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19462" name="Picture 6" descr="http://vsdistonia.ru/wp-content/uploads/2013/11/ur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6331632" cy="4581128"/>
          </a:xfrm>
          <a:prstGeom prst="rect">
            <a:avLst/>
          </a:prstGeom>
          <a:noFill/>
        </p:spPr>
      </p:pic>
      <p:pic>
        <p:nvPicPr>
          <p:cNvPr id="19464" name="Picture 8" descr="http://www.volynnews.com/files/news/2014/03-11/111470/Hl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5" y="4509120"/>
            <a:ext cx="3277926" cy="23488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132856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Навіть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Європі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зараз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них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випікають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хліб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тістечка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готують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всілякі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приправи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м'ясних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страв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 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466" name="Picture 10" descr="http://womanway.com.ua/published/publicdata/WOMANWAY/attachments/SC/storage/images/home/8b21a8750a9e1d839e2caa111a178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81128"/>
            <a:ext cx="3131840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84784"/>
            <a:ext cx="777686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Водорості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іноді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знаходять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несподіваніше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застосування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античні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японці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уміли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отримувати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морських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молюсків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волокна,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в'язали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красиві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зелено-золотисті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шалі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8" name="Picture 4" descr="http://data14.gallery.ru/albums/gallery/111841-cffb1-60281097-m750x740-uc4c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09"/>
            <a:ext cx="9144000" cy="68785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556792"/>
            <a:ext cx="806489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Водорості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іноді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знаходять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несподіваніше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застосування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античні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японці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уміли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отримувати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морських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молюсків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волокна,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в'язали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красиві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зелено-золотисті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шалі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upload.wikimedia.org/wikipedia/commons/2/24/Sea_silk_glove_lo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62880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Називали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таку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тканину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бісусом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вона мала великий попит. З часом через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дорожнечу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складність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виготовлення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бісусу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ремесло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занепало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таких волокон стали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робити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лише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дуже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дорогі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сувеніри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403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2015-01-17T14:53:17Z</dcterms:created>
  <dcterms:modified xsi:type="dcterms:W3CDTF">2015-01-17T17:45:04Z</dcterms:modified>
</cp:coreProperties>
</file>