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60"/>
  </p:normalViewPr>
  <p:slideViewPr>
    <p:cSldViewPr>
      <p:cViewPr>
        <p:scale>
          <a:sx n="99" d="100"/>
          <a:sy n="99" d="100"/>
        </p:scale>
        <p:origin x="-4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9780F28-1D8C-486F-88E2-BF4268B1C3BB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6971DA9-5122-4550-BDCC-3C11717ED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0F28-1D8C-486F-88E2-BF4268B1C3BB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1DA9-5122-4550-BDCC-3C11717ED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0F28-1D8C-486F-88E2-BF4268B1C3BB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1DA9-5122-4550-BDCC-3C11717ED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0F28-1D8C-486F-88E2-BF4268B1C3BB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1DA9-5122-4550-BDCC-3C11717ED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0F28-1D8C-486F-88E2-BF4268B1C3BB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1DA9-5122-4550-BDCC-3C11717ED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0F28-1D8C-486F-88E2-BF4268B1C3BB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1DA9-5122-4550-BDCC-3C11717ED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780F28-1D8C-486F-88E2-BF4268B1C3BB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971DA9-5122-4550-BDCC-3C11717ED1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9780F28-1D8C-486F-88E2-BF4268B1C3BB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6971DA9-5122-4550-BDCC-3C11717ED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0F28-1D8C-486F-88E2-BF4268B1C3BB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1DA9-5122-4550-BDCC-3C11717ED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0F28-1D8C-486F-88E2-BF4268B1C3BB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1DA9-5122-4550-BDCC-3C11717ED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0F28-1D8C-486F-88E2-BF4268B1C3BB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1DA9-5122-4550-BDCC-3C11717ED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9780F28-1D8C-486F-88E2-BF4268B1C3BB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6971DA9-5122-4550-BDCC-3C11717ED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hq-wallpapers_ru_abstraction3d_54104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8319868" cy="1470025"/>
          </a:xfrm>
        </p:spPr>
        <p:txBody>
          <a:bodyPr/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Методи генетичних досліджень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725144"/>
            <a:ext cx="5112568" cy="114355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Учня 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11-Б 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класу</a:t>
            </a:r>
          </a:p>
          <a:p>
            <a:r>
              <a:rPr lang="uk-UA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Надворного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Ярослава</a:t>
            </a:r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Рабочий стол\hq-wallpapers_ru_abstraction3d_54104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358214" cy="106680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Дякую за увагу!</a:t>
            </a:r>
            <a:endParaRPr lang="uk-UA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hq-wallpapers_ru_abstraction3d_54104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7560840" cy="3672408"/>
          </a:xfrm>
        </p:spPr>
        <p:txBody>
          <a:bodyPr>
            <a:noAutofit/>
          </a:bodyPr>
          <a:lstStyle/>
          <a:p>
            <a:pPr algn="ct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Гібридологічний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метод,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застосований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Г.Менделем,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схрещуванні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гібридизація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певними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станами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спадкових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Нащадків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одержаних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такого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схрещування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гібридами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Гібридизація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гібридологічного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характеру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успадкування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схрещувань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pti.kiev.ua/uploads/posts/2010-01/1264368071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717032"/>
            <a:ext cx="4127320" cy="2686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hq-wallpapers_ru_abstraction3d_54104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Схрещування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моногібридним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дигібридним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полігібридним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Моногібридне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схрещування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батьківських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станами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спадкової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кольором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дигібридне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кольором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структурою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полігібридне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://subject.com.ua/biology/shans/av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21088"/>
            <a:ext cx="7671226" cy="2294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hq-wallpapers_ru_abstraction3d_54104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0010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1320269065_s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27584" y="1124744"/>
            <a:ext cx="4016075" cy="40778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4" name="Picture 2" descr="http://subject.com.ua/biology/shans/a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916832"/>
            <a:ext cx="3383155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hq-wallpapers_ru_abstraction3d_54104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836712"/>
            <a:ext cx="7643866" cy="1752600"/>
          </a:xfrm>
        </p:spPr>
        <p:txBody>
          <a:bodyPr>
            <a:noAutofit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Цитогенетичний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дослідженні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хромосомного набору (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каріотипу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каріотипу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виявляти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мутації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зміною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хромосом, так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них.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Каріотип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досліджують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клітинах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метафази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клітинного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циклу структура хромосом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виражена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найчіткіше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://school.xvatit.com/images/6/64/8.3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01008"/>
            <a:ext cx="4504014" cy="3199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http://gendocs.ru/gendocs/docs/1/380/conv_1/file1_html_m2ae59c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501008"/>
            <a:ext cx="3101474" cy="205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hq-wallpapers_ru_abstraction3d_54104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7920880" cy="17526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Цей метод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систематиці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каріосистематика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Так,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видів-двійників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розпізнати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особливостями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хромосомним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набором.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комах,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земноводних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гризунів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shkola.ostriv.in.ua/images/publications/4/6398/content/d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72832" y="2583952"/>
            <a:ext cx="2270343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hq-wallpapers_ru_abstraction3d_54104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9552" y="692696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Дерматогліфічний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метод полягає у вивченні малюнків з гребінців, ліній та складок шкіри на долонях та підошвах, а також на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долоневих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поверхнях пальців. Цим методом досконало володіють деякі ясновидці, віщуни, цигани, але поки що він мало відомий лікарям. Разом з тим одночасне формування рисунків на шкірі вказаних частин тіла та розвиток мозку в ембріональному періоді дає підстави вважати, що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дерматогліфічний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метод має значні потенційні можливості, які ще чекають на широке застосування в медичній практиці.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uadocs.exdat.com/pars_docs/tw_refs/304/303033/303033_html_mbfd37d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437112"/>
            <a:ext cx="3888432" cy="2225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http://chernivtsi.ws/wp-content/uploads/2011/04/krimina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437112"/>
            <a:ext cx="3889572" cy="2274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hq-wallpapers_ru_abstraction3d_54104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064896" cy="175260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Близнюковий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однояйцевих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близнят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походять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зиготи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Однояйцеві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близнята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однакові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генотипи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Досліджуючи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організми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з'ясувати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фенотипу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особин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різний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характер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їхнього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зумовлює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розбіжності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станів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vse-pro-geny.ru/uppload/Image/novyny/Mar-2011/Blyznyu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361889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6" descr="http://maydan.drohobych.net/wp-content/uploads/2011/08/jumeaux1-421x3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77072"/>
            <a:ext cx="3648275" cy="2530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Рабочий стол\hq-wallpapers_ru_abstraction3d_54104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642918"/>
            <a:ext cx="4608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Метод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патології</a:t>
            </a:r>
            <a:r>
              <a:rPr lang="ru-RU" sz="2400" dirty="0" smtClean="0"/>
              <a:t> </a:t>
            </a:r>
            <a:r>
              <a:rPr lang="ru-RU" sz="2400" dirty="0" err="1" smtClean="0"/>
              <a:t>обміну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використовують</a:t>
            </a:r>
            <a:r>
              <a:rPr lang="ru-RU" sz="2400" dirty="0" smtClean="0"/>
              <a:t> </a:t>
            </a:r>
            <a:r>
              <a:rPr lang="ru-RU" sz="2400" dirty="0" smtClean="0"/>
              <a:t>для </a:t>
            </a:r>
            <a:r>
              <a:rPr lang="ru-RU" sz="2400" dirty="0" err="1" smtClean="0"/>
              <a:t>масових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обстежень</a:t>
            </a:r>
            <a:r>
              <a:rPr lang="ru-RU" sz="2400" dirty="0" smtClean="0"/>
              <a:t> людей,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потрібно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виявити</a:t>
            </a:r>
            <a:r>
              <a:rPr lang="ru-RU" sz="2400" dirty="0" smtClean="0"/>
              <a:t> тих, </a:t>
            </a:r>
            <a:r>
              <a:rPr lang="ru-RU" sz="2400" dirty="0" err="1" smtClean="0"/>
              <a:t>хто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страждає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спадкові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порушення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обміну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</a:t>
            </a:r>
            <a:r>
              <a:rPr lang="ru-RU" sz="2400" dirty="0" smtClean="0"/>
              <a:t>. </a:t>
            </a:r>
            <a:endParaRPr lang="uk-UA" sz="2400" dirty="0"/>
          </a:p>
        </p:txBody>
      </p:sp>
      <p:pic>
        <p:nvPicPr>
          <p:cNvPr id="21506" name="Picture 2" descr="http://intranet.tdmu.edu.ua/data/kafedra/internal/clinlab/classes_stud/%D0%9C%D0%B5%D0%B4%D0%B8%D1%87%D0%BD%D0%B8%D0%B9_%D1%84%D0%B0%D0%BA%D1%83%D0%BB%D1%8C%D1%82%D0%B5%D1%82/4%20%D0%BA%D1%83%D1%80%D1%81/%D0%A3%D0%BA%D1%80%D0%B0%D1%97%D0%BD%D1%81%D1%8C%D0%BA%D0%B0/%D0%9F%D0%9E%D0%A0%D0%A3%D0%A8%D0%95%D0%9D%D0%9D%D0%AF%20%D0%9E%D0%91%D0%9C%D0%86%D0%9D%D0%A3%20%D0%92%D0%A3%D0%93%D0%9B%D0%95%D0%92%D0%9E%D0%94%D0%86%D0%92,%20%D0%9B%D0%86%D0%9F%D0%86%D0%94%D0%86%D0%92.%20%D0%9A%D0%9B%D0%86%D0%9D%D0%86%D0%A7%D0%9D%D0%90%20%D0%A2%D0%9E%D0%9A%D0%A1%D0%98%D0%9A%D0%9E%D0%9B%D0%9E%D0%93%D0%86%D0%AF.files/image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56893"/>
            <a:ext cx="4320480" cy="3457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school.xvatit.com/images/b/b2/Image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71480"/>
            <a:ext cx="3781056" cy="532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73</TotalTime>
  <Words>376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Методи генетичних досліджень</vt:lpstr>
      <vt:lpstr>Слайд 2</vt:lpstr>
      <vt:lpstr>Схрещування буває моногібридним, дигібридним і полігібридним. Моногібридне схрещування — це поєднання батьківських форм, які відрізняються різними станами лише однієї спадкової ознаки (наприклад, кольором насіння); дигібридне - двох ознак (наприклад, кольором насіння та структурою його поверхні), полігібридне — трьох і більше</vt:lpstr>
      <vt:lpstr> </vt:lpstr>
      <vt:lpstr>Слайд 5</vt:lpstr>
      <vt:lpstr>Слайд 6</vt:lpstr>
      <vt:lpstr>Слайд 7</vt:lpstr>
      <vt:lpstr>Слайд 8</vt:lpstr>
      <vt:lpstr>Слайд 9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</dc:creator>
  <cp:lastModifiedBy>User</cp:lastModifiedBy>
  <cp:revision>10</cp:revision>
  <dcterms:modified xsi:type="dcterms:W3CDTF">2013-09-24T16:01:48Z</dcterms:modified>
</cp:coreProperties>
</file>