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wind.wav"/>
          </p:stSnd>
        </p:sndAc>
      </p:transition>
    </mc:Choice>
    <mc:Fallback>
      <p:transition spd="slow"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3" name="wind.wav"/>
          </p:stSnd>
        </p:sndAc>
      </p:transition>
    </mc:Choice>
    <mc:Fallback>
      <p:transition spd="slow">
        <p:fade/>
        <p:sndAc>
          <p:stSnd>
            <p:snd r:embed="rId13" name="wind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800" dirty="0" err="1" smtClean="0">
                <a:solidFill>
                  <a:schemeClr val="accent1"/>
                </a:solidFill>
              </a:rPr>
              <a:t>Лососеподібні</a:t>
            </a:r>
            <a:endParaRPr lang="ru-RU" sz="8800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73424"/>
            <a:ext cx="5328591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5298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5904656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501008"/>
            <a:ext cx="5280248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807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-130026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6" y="0"/>
            <a:ext cx="9160506" cy="6858000"/>
          </a:xfrm>
        </p:spPr>
      </p:pic>
    </p:spTree>
    <p:extLst>
      <p:ext uri="{BB962C8B-B14F-4D97-AF65-F5344CB8AC3E}">
        <p14:creationId xmlns:p14="http://schemas.microsoft.com/office/powerpoint/2010/main" val="205775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17"/>
            <a:ext cx="9144000" cy="6887017"/>
          </a:xfrm>
        </p:spPr>
      </p:pic>
    </p:spTree>
    <p:extLst>
      <p:ext uri="{BB962C8B-B14F-4D97-AF65-F5344CB8AC3E}">
        <p14:creationId xmlns:p14="http://schemas.microsoft.com/office/powerpoint/2010/main" val="1717473654"/>
      </p:ext>
    </p:extLst>
  </p:cSld>
  <p:clrMapOvr>
    <a:masterClrMapping/>
  </p:clrMapOvr>
  <p:transition spd="slow">
    <p:randomBar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/>
          </a:bodyPr>
          <a:lstStyle/>
          <a:p>
            <a:pPr algn="ctr"/>
            <a:r>
              <a:rPr lang="uk-UA" sz="9600" dirty="0" smtClean="0">
                <a:solidFill>
                  <a:schemeClr val="accent3">
                    <a:lumMod val="75000"/>
                  </a:schemeClr>
                </a:solidFill>
              </a:rPr>
              <a:t>Будова</a:t>
            </a:r>
            <a:endParaRPr lang="ru-RU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1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756591" y="404664"/>
            <a:ext cx="432047" cy="5040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79512" y="620688"/>
            <a:ext cx="2952328" cy="590465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1 —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зябра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серце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черевна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аорта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шлунок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5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кишка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6 —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селезінка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статева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залоза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плавальний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міхур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нирки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10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анальний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отвір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11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печінка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00808"/>
            <a:ext cx="568369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820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2448272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Представники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ряду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Лососеподібні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будовою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загалом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нагадують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оселедцеподібних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Характерна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ознака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представників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цього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ряду -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наявність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особливого,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позбавленого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променів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жирового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плавця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розташованого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на спинному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боці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тіла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перед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хвостовим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</a:rPr>
              <a:t>плавцем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08920"/>
            <a:ext cx="5472608" cy="3933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25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wind.wav"/>
          </p:stSnd>
        </p:sndAc>
      </p:transition>
    </mc:Choice>
    <mc:Fallback>
      <p:transition spd="slow">
        <p:dissolv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908720"/>
            <a:ext cx="144016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332656"/>
            <a:ext cx="3754760" cy="6048672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Тіло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видовжене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товсте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брускоподібне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За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спинним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плавцем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хвостовому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стеблі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знаходиться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жировий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плавець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Хвостовий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плавець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має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ледь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помітну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виїмку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Голова невелика,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клиноподібна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Рот великий,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верхня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щелепа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сягає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задній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край ока.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Щелепи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кістки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рота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озброєні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зубами.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Довжина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тіла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здебільшого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50 см (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інколи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досягає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довжини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110 см та ваги 24 кг),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тривалість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10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років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більше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Спина темно-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сіра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боки та черево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сріблясті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Вище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нижче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бічної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лінії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розміщені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зіркоподібні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плями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поширюються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й на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зяброві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кришки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Спинний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хвостовий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плавці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темні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анальний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парні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плавці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сіруваті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Завдовжки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40 см та </a:t>
            </a:r>
            <a:r>
              <a:rPr lang="ru-RU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масою</a:t>
            </a: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1 кг.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87" y="1052736"/>
            <a:ext cx="4570413" cy="5328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774567"/>
      </p:ext>
    </p:extLst>
  </p:cSld>
  <p:clrMapOvr>
    <a:masterClrMapping/>
  </p:clrMapOvr>
  <p:transition spd="slow">
    <p:wheel spokes="1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pPr algn="ctr"/>
            <a:r>
              <a:rPr lang="uk-UA" sz="9600" dirty="0" smtClean="0">
                <a:solidFill>
                  <a:schemeClr val="accent2">
                    <a:lumMod val="75000"/>
                  </a:schemeClr>
                </a:solidFill>
              </a:rPr>
              <a:t>Середовище існування</a:t>
            </a:r>
            <a:endParaRPr lang="ru-RU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6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88840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Більшість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видів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лососеподібних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мешкає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у морях,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однак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для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розмноження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заходить у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річки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Окремі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представники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харіус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, форель) -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мешканці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прісних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водойм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Лососеподібних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відомо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понад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200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видів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. В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Україні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мешкає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харіус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європейський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(у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басейнах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Дунаю та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Дністра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),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дунайський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і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чорноморський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лососі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(до 2 м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завдовжки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при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масі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до 25 кг),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яких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занесено до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Червоної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книги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України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Райдужна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форель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віддає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перевагу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прохолодній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воді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, тому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мешкає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гірських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річках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її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штучно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розводять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рибних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господарствах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Закарпаття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, Карпат і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</a:rPr>
              <a:t>Криму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7848872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091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340"/>
            <a:ext cx="8229600" cy="1704148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Лососеподібних</a:t>
            </a:r>
            <a:r>
              <a:rPr lang="ru-RU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часто </a:t>
            </a:r>
            <a:r>
              <a:rPr lang="ru-RU" sz="4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називають</a:t>
            </a:r>
            <a:r>
              <a:rPr lang="ru-RU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«</a:t>
            </a:r>
            <a:r>
              <a:rPr lang="ru-RU" sz="4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червоною</a:t>
            </a:r>
            <a:r>
              <a:rPr lang="ru-RU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рибою</a:t>
            </a:r>
            <a:r>
              <a:rPr lang="ru-RU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4317876" cy="1215826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accent6"/>
                </a:solidFill>
              </a:rPr>
              <a:t>Їхнє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високоякісне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м’ясо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має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червонувате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 smtClean="0">
                <a:solidFill>
                  <a:schemeClr val="accent6"/>
                </a:solidFill>
              </a:rPr>
              <a:t>забарвлення</a:t>
            </a:r>
            <a:r>
              <a:rPr lang="ru-RU" dirty="0">
                <a:solidFill>
                  <a:schemeClr val="accent6"/>
                </a:solidFill>
              </a:rPr>
              <a:t>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860032" y="1556792"/>
            <a:ext cx="4041775" cy="1461839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6"/>
                </a:solidFill>
              </a:rPr>
              <a:t>Червоне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забарвлення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має</a:t>
            </a:r>
            <a:r>
              <a:rPr lang="ru-RU" dirty="0">
                <a:solidFill>
                  <a:schemeClr val="accent6"/>
                </a:solidFill>
              </a:rPr>
              <a:t> й </a:t>
            </a:r>
            <a:r>
              <a:rPr lang="ru-RU" dirty="0" err="1">
                <a:solidFill>
                  <a:schemeClr val="accent6"/>
                </a:solidFill>
              </a:rPr>
              <a:t>ікра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цих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риб</a:t>
            </a:r>
            <a:r>
              <a:rPr lang="ru-RU" dirty="0">
                <a:solidFill>
                  <a:schemeClr val="accent6"/>
                </a:solidFill>
              </a:rPr>
              <a:t>, яка </a:t>
            </a:r>
            <a:r>
              <a:rPr lang="ru-RU" dirty="0" err="1">
                <a:solidFill>
                  <a:schemeClr val="accent6"/>
                </a:solidFill>
              </a:rPr>
              <a:t>дуже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цінується</a:t>
            </a:r>
            <a:r>
              <a:rPr lang="ru-RU" dirty="0">
                <a:solidFill>
                  <a:schemeClr val="accent6"/>
                </a:solidFill>
              </a:rPr>
              <a:t> в </a:t>
            </a:r>
            <a:r>
              <a:rPr lang="ru-RU" dirty="0" err="1">
                <a:solidFill>
                  <a:schemeClr val="accent6"/>
                </a:solidFill>
              </a:rPr>
              <a:t>усьому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r>
              <a:rPr lang="ru-RU" dirty="0" err="1">
                <a:solidFill>
                  <a:schemeClr val="accent6"/>
                </a:solidFill>
              </a:rPr>
              <a:t>світі</a:t>
            </a:r>
            <a:r>
              <a:rPr lang="ru-RU" dirty="0">
                <a:solidFill>
                  <a:schemeClr val="accent6"/>
                </a:solidFill>
              </a:rPr>
              <a:t>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4688309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00221"/>
            <a:ext cx="4041775" cy="2675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527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pPr algn="ctr"/>
            <a:r>
              <a:rPr lang="uk-UA" sz="9600" dirty="0" smtClean="0">
                <a:solidFill>
                  <a:schemeClr val="accent3">
                    <a:lumMod val="75000"/>
                  </a:schemeClr>
                </a:solidFill>
              </a:rPr>
              <a:t>Малюнки</a:t>
            </a:r>
            <a:br>
              <a:rPr lang="uk-UA" sz="96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3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292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Лососеподібні</vt:lpstr>
      <vt:lpstr>Будова</vt:lpstr>
      <vt:lpstr>Презентация PowerPoint</vt:lpstr>
      <vt:lpstr>Представники ряду Лососеподібні за будовою загалом нагадують оселедцеподібних.  Характерна ознака представників цього ряду - наявність особливого, позбавленого променів жирового плавця, розташованого на спинному боці тіла перед хвостовим плавцем. </vt:lpstr>
      <vt:lpstr>Презентация PowerPoint</vt:lpstr>
      <vt:lpstr>Середовище існування</vt:lpstr>
      <vt:lpstr>Більшість видів лососеподібних мешкає у морях, однак для розмноження заходить у річки. Окремі представники (харіус, форель) - мешканці прісних водойм. Лососеподібних відомо понад 200 видів. В Україні мешкає харіус європейський (у басейнах Дунаю та Дністра), дунайський і чорноморський лососі (до 2 м завдовжки при масі до 25 кг), яких занесено до Червоної книги України. Райдужна форель віддає перевагу прохолодній воді, тому мешкає у гірських річках. її штучно розводять у рибних господарствах Закарпаття, Карпат і Криму. </vt:lpstr>
      <vt:lpstr>Лососеподібних часто називають «червоною рибою»</vt:lpstr>
      <vt:lpstr>Малюнки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Лососеподібні</dc:title>
  <dc:creator>user</dc:creator>
  <cp:lastModifiedBy>user</cp:lastModifiedBy>
  <cp:revision>3</cp:revision>
  <dcterms:created xsi:type="dcterms:W3CDTF">2013-01-24T19:34:35Z</dcterms:created>
  <dcterms:modified xsi:type="dcterms:W3CDTF">2013-01-24T20:01:18Z</dcterms:modified>
</cp:coreProperties>
</file>