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6D208-96CE-486C-B219-16F4B0C3D4B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F29108-163D-4A22-A7F9-3A9BA6F390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6084"/>
            <a:ext cx="7851648" cy="1828800"/>
          </a:xfrm>
        </p:spPr>
        <p:txBody>
          <a:bodyPr/>
          <a:lstStyle/>
          <a:p>
            <a:r>
              <a:rPr lang="en-US" dirty="0" smtClean="0"/>
              <a:t>The history of the USA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50255"/>
            <a:ext cx="7239189" cy="4524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7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ttle of Nase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063"/>
            <a:ext cx="9144000" cy="71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mishScript BT" pitchFamily="66" charset="0"/>
              </a:rPr>
              <a:t>The </a:t>
            </a:r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mishScript BT" pitchFamily="66" charset="0"/>
              </a:rPr>
              <a:t> Civil  War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(</a:t>
            </a:r>
            <a:r>
              <a:rPr lang="ru-RU" sz="4400" b="1" dirty="0" smtClean="0">
                <a:solidFill>
                  <a:srgbClr val="7030A0"/>
                </a:solidFill>
              </a:rPr>
              <a:t>1642–1651</a:t>
            </a:r>
            <a:r>
              <a:rPr lang="en-US" sz="4400" b="1" dirty="0" smtClean="0">
                <a:solidFill>
                  <a:srgbClr val="7030A0"/>
                </a:solidFill>
              </a:rPr>
              <a:t>)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0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Social changes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 descr="http://www.rihsc.mmu.ac.uk/images/clou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" y="1935163"/>
            <a:ext cx="717246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000248" y="1700808"/>
            <a:ext cx="3686552" cy="4547592"/>
          </a:xfrm>
        </p:spPr>
        <p:txBody>
          <a:bodyPr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Women’s role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xQSEhUUExQVFRUUFRwUFxYXFRQUGBkYFRcXFxcVFxQYHCggGB0lHBcUITEhJSkrLi4uGB8zODMsNygtLi4BCgoKDg0OGxAQGywkHyQsLCwtLTQsMCwsLCwsLC4sLCwsLCwsLCwsNCwsLCwsLCwsLCwsLCwsLCwsLCwsLCwsLP/AABEIAQQAwgMBIgACEQEDEQH/xAAcAAABBAMBAAAAAAAAAAAAAAAHAAEFBgIDBAj/xABQEAACAAQDBAYFBQkQAgIDAAABAgADBBEFEiEGMUFRBxMiYXGBFDRzkaEyQlKxsggjJGKzwdHS8BUXM0NTVHJ0gpKToqPC0+FjwxaDJjU2/8QAGgEAAQUBAAAAAAAAAAAAAAAAAAECAwQFBv/EADMRAAICAQEGBAQGAgMBAAAAAAABAgMRBAUSITFBcSIzUYETFTJhIzSRobHwFEJSwdEk/9oADAMBAAIRAxEAPwAJTGNzqd54xhnPM++Mpm8+Ji07CbBzsV60SZkpDJy5hMzi+fNYjKp+iYUCqZjzPvh855n3xMf/AByb6d6DoZvX+j3F8ubNlzc8vHwiU292DnYUZQmukwTgxBQNYFMtwcwH0hCAVPMeZ98NmPM++LzhPRpOnYc2IGdLly1SZMCsHLFZWYX0FtSpt5RRrQoCznmffD5jzPvhhEns/gc+tnLIp0LzG1tuAUb2Zjoqi41gAjcx5n4w2c8z74NFP0AzSgL1qK9tVWSzqDyzlgT42EDbbLZGow2d1VQF7QzI6m6uo0uOI7wYQCAzHmffCzHmYUKFAWY8zD5jzPvhQ0AD5jzPvhZjzPvgwYX0FPOkypvpqr1ktZmXqCbZ1DWv1mu+IvavoYq6SU06VMWpVBd1VWSYAN5CEnMB3G/dAAM8x5n3wsx5n3wrQrQALMeZ98K55n3w0XrYPo3fFJE2ck9JQlPkKsjMSQga9wRbfABRcx5mFmPMwo6cLo+unS5VwpmzFl5jqBnYLcgcBeADmznmffGWc8z7zF7286MJuF06z5lRKmBpglBVVwbkM19f6JihwAbcx5n3woaGhQMZu8+Jgn/c84jkxCZKJ0nSDb+lLYMPhngYTN58TFm6MK8SMVo3JsDOEs+E0GX/ALoaATlwH/8ALS1uyE9L98oJf/EN4kvuiKHNQSZoGsqoAPhMRh9YWCCMEX001l+2acU1rcBMMy9/O0RExExrDxuVXng/S0pqnUf2llkd2aACpdIv4Bs7KpgbM6SafxOkyZ78r++PPRMenNv9n/3UrqSjZisiTLeqn5T2iGZZctByJyzNeQaNVNKwv0o4cMKOUHJ15pLyi4G7riM3MZzx48YAPNAj0T0IYbLpMLmVr2Bm55jMd4lSLgDw7Lt5wK+lXY9cNrckq/UTV6yVfUqLkNLvvNjx5Eb4LuArn2VITf6DPGnEgTLj4GAAS4p0q4lMqDOSoaUua6Sly5FW+ilSLPpvJvFc2l2gn189p9QwZ2AGgsqqNyqOA3+8xFmDV0Q7L0kqhmYpWoswLnZA6h1RJJsWCEWLlgQPAW3wABSHj05sXjGGYy82YtDLE2SFVutkyiSjk5bEXB+SdDu84rvQzg1POOJCbIkuBVFRmlo2Ve32VuNB4QuQALCMenNj63CcTlT6OnpVEqR2SrSkAZWJAmowJNyVJue1uMecMcoRIqJ8kEkSprywTvIRioJ79IAPRe3mIzabZ9JkiY0qYJVMA6GxAbqwdfC8Q3QftzPq3m0tVMM11TrZbtbMVBCujH51rqQTrqe6O/pR/wD5xfZ031y4oH3PkljibMAcq0z3P9JkAHv+qEAr3Svgi0eJz5aABHInIBwEwZiPJs0VGPS+MbFSa/GJk+oAaTTU8pChNg80l37Z+iqFSRxuOAIPHh+2OCVk8YeKZMjHq5bNIlLKZtwCEdpb7gbDhC5A86Qf/ueB+AVX9YP5JIGPSjsgMMrDLlkmTNXrZV9SASQyE8cpG/kRBP8AudfUKr+sf+pYBAa9GmwH7rdf9/6nqMn8X1l+sz/jC3yIqsh/R6hTe/Uzgb8+rffbyj0J0FYzTzaQ08qUUm0yqJz5UUTC7TLEMDdrWO+A10n4zT1daZlLJ6lFTq2XIiXdXfM9kNje41OukAoU/ujZ49EpV+lPL/3ZZ/WgAwXenuv6yXhhvo1O03zcSrH4GBFABshoeGhQMZu8+JjKmnmW6uvykYMPFTcfERjM3nxMYQgHsLH8ZEvDp1UOFM01bc2S628yIpf3PNbnw2ZLO+VUMB/RdUYfEvARqNta6ZTeiNUMacIsvq8qDspbKuYLmsLDjwjXs7tRWUeZKSc8vrCMyqFOYjQaEHXWEAOeD7WyxtFWSZjBQ8uXIlMToXkjMU7iTMmW7x3xKY1LxwT26ifRCnLXVpiFXVSdzLrmIHEHW3CAVVYJNk1LNXKzTmJnNKUkuxYF85MvUb7m3I7olZlJLqMO9KnVk5pvXdSkl5hmHKALkhiSNNbjS1ojdi6FhaaXDLxk4+lHFqufV9TVTJE409xLeQFysr2N+yTY6DQ7tYI/QJtLLenfDppGdGZ5akizy31dBzIYsSOTdxgRVru0lElSkVFzXdVHWOSd7tvPIAaWiGAeUwPaRlN1IupBG4g8D4Q6MsjLKpQ/96BtregUNUFpdUEpy18hllpirf5Aa9jyBPuMWLZ3AlmYZWYOJo62naZJzaHszWM+TMIHAh1B5EMOEBI9IuJ9X1fps7LbLvGa27+Etmv33vELheN1FNN66ROmS5pvd1Y3a+pzfSBOtjeHkR6K6H9gp+FioaoaWXnFAFlksAsvMbkkDUlzpbh3xGdBu7FP60f98Bybt7iTTOsNbPzZcujlRbf8kdnztHFhm01XT5+oqJsvrGzPlYjM3NuZ1MABR+5u9YrPZp9tv+4GW2n/AOwrP6zN/KNHNg+O1NIWNNOmSS4AYoxW4FyL+8xxVM9nZnclmclmYm5JY3JJ5kwAeqcd2abEcHlUqzBLLypBzFSwGQI24Eco5djtlqbAKWdNnTgxNmmzmGQWW+WWi3J4nS5JJ8BHn2Vt1iKqFWtqAqgKAJjWAAsAIj8Vx+pqrekVE6dbUCZMZgDzAJsDBgA3dF23cutq66VPPVtWTOslAm10CdV1V92YIqnv7XKOXAuhF5Fck16hWp5MwTVADCY2Q5lVhuXUC5B8hALViCCLgjUHcQRxBiZn7XVzy+qasqGl2tlM57EcjrcjuMAFw6dNo5dXXLLksHSmQyy4NwZjNmcAjeBZR4gxdvucz+BVXt//AFLHn+8SWGY/VUylaeonSVY3YS5jICbWuQDrpAAXfucf4XEPGT9qdAjm0nW1hlAhTMqDLBO4Z5mW57tYxwnHqmlLGnnzZJe2Yo5XNa9s1t9rn3xHzHLEkm5JuSeJOpMABW6Wuj30GlkzxVzp4RhT5JzXyggkdV9FRlPZ+MCiJHFMeqalUWfPmzVliyB3Zgvhfj374j7QAZwoa0PCgWnYLBpVXOnS5wJAllgQSCDnAuD4XiUxDowcEmTOVhwEwFT/AHluD7hGvom9aneyP21gm11WkmW0yYbKoufzAcyYwdbq7qtRu1v04GvpdPVZTma9eIFMS2OqpABdFsTYETEOvhe/wjChoHkurkqGXtKB2iCNc1uNovVLterS61nW86bK6mmTLnRAScxY8GNwb/ixByleRSt11OCahlmpUMO3llm3Vy+4tbdbzEaMJ2OHjxn7CRoqjLwp92+HqdGHbYT1rJ9Y7ypk2dJMkllKhRZRdLHTQDxvEDtLNpAZSUrTGAlDrXcZbvxVFtoI4evVGLOuYncBYW5623Dd5RJTfR5q29BqJb7y8t5ky4txVxbU2idLDyypZYsbsVgipVZMVAQ4VSSBpfdb9Ijnmz2Ze12hmte/IcBGyqw2aoLCTOEsbmdGsPEgWjRIRWBJazZgFXKTe51N9wA+MPSXNEErJtYbZ20uztROJ6mWZgXiCvHde5jsl7EVx/iCPF5Y/wB0S+yE/wBBmifUFuqZGVlQ3dSfkOymwIzbxwveCrKmBgGWxDAEHgQdQYy9ZrraJeFJp9S7p9JXYuLeQMf/AAKu/kh/iS/1ohsVwmdTMFnSyhIuL2II5gjQx6ECwN+mCsQmRJFs65pjfihrBR52J8oZo9o2XWqDSwGo0kK4OSbBtCicwnZSqqbGXJbKfnt2F8QW3+V4s1F0WTTYzZ6JzCKzn3m0aNmrpr+qSKkNPZP6UDyFBbkdFtOPlTpzeGRR9Rjrl9G1EN4mnxmfoEVntXTrq/0J1oLgMwoNq9HVCP4tz4zX/MYy/e/oP5E/4k39aGfN6PR/33F+X2/YCEKDguwNB/If6k39aMhsJQD+IH9+Z+tB83o9H/fcX5fZ6oBsZy0LEAAkngASfcIO8rZGiXdTSj4jN9d4kqWhlyxaXLRB+Kqr9QiOW2If6xY+OzZdZIC+E7E1c8g9X1aH50zs6dy/KPui8TtkZNHQVLDtzTIa8xhru1Cj5o+PfF4yxG7Xr+AVXsG+qKktoW3TjHksotLR11Qb5vDAEYUIwo6PiYheeiY/hU72R+2sSm1s2dVn72rinlXOa2UMRoZmZrAjkPPjEV0UD8KneyP21gg7Q4j1KymKh165Sy81Q58vvURg6me5rcpccL2NvRQ36EvuyCxaZLq5bNTy1kpQUIdgwALlb3UZTr4n88REhZmISprTp1loKW8pMoNzfKktQN5JsL6n5MR+2VY85ps8AyxOmEELcLZiCUJGh0AJHnFikbOLS1spM4nIFlzmbQC5RmC2vrZ1BHgIvpqMd7qLapKTq5JLK649S47G7JSaOShmIjVBF3cgMbnXKt9wG7SJ6rcACwAHcBHCKvNYiNNbVgDfaKErHJ8SJQUTlxKZpbha1uFvCKTiuFSxmdLS2I1KKovz4fVFjn1AJ1PxvFY2ir1VCb677AxLVnPAJJY4lQxABLgsWzHXjfnYDfBO2ErZUyikqswGYgZHQntDI2jAHXKVZT3boG9BNlqkyfOIznsS05A7yBG3YqXOaoz0ymY6KXKjeVS2YHXcQSPG0WNVR8apx6r+SKmeLE11DLNNgSBmNtADa54C/CIPC9lZazGqKi06odsxZhdE5LLQ8AAACddOEStDVrNRXU9lhccxzB7wbgiOm8c4rJ1pxXDPP17Gi61Jps2MIaOadUahBYseHIczHBV1xDlZbEzAt8jjsPbWwPzW5W0ha9POayhzkokyIYRXcL2rlzWVWGRmbIQTubgDyudPG0WC8MsqnW8SQsZKXIyMIRiTDXiPA7A6iHIjC8ImFEwZQrRiTDXhUKbAIi9sfUKn2L/VEkDEVtgfwGp9i/1RLT5ke6GWfRLswBmFCMKO0OZLx0T+tTvZH8osW/biQ8xJaSwxYs2igk9mWzE6crX8op/RR61O9kftrF72ixSZSiVPlZc0uZazDMpDo6kERz+p/PL2N3RZ/wAbK+5T8OxhqvD6aiEotMWc7hl1LkhlAy8+1v7ojKaol06qxdlnyZgIl27LLmyTA3Ii5t4GO3Y6uenmCfLQMZUx3K5TlCkkHd8kWbfw0iJNC9bWTJpXKDMaYw4LncsqA8d/wMaaxl55IiuUo1RwuMlz+/N/wX/D9pFDZLFmOiqLakcydFHEn/oRHbRV1blLPNppSHgoY2/tNv8AG0aqvBJsmQXlAs7DtW5DXKOXGKNOoKibrME29wArK98p5FtBw074gpqg3lYIrptcOJNYRjzBirsJgJ+aMtu+43+ES+1OGgU3XICwZgotr8o21845MF2aAWUxllWTWYxYnMbmyoNw0sD57otmD0n3mZTvqs0Hs8jwI/blCWyhGacR1anKGJAqqaOb2FKP1eh0Rid5BJ00O828IkcCl1lM7z6XrEyA5XK2JA3jKeJWLhhlTOpZpk1LOV3pe1mHO58tIlsYxFFlk30t+2kPlqpZ3UhsdIvqbNmyUgpTLNz362dlZLhgrPLzqwI5kMpHOx5xOzJoCsxNlTVjx3XsPLWBTsVh88zJU0A9QKoywbm2ZUZ7ZeICg68zF3xen61piF+rWysJi37L7nRgAcxy5GA74oanTw/yF2yWq7pSr3uuTiwfGhNxEonaXKzX4ZQFs1+OpIibqUu9+IOndFf2R2X9GqHqDMJUrlW4sWJOrWsLDQeMWIKGN4msUE8R5YIouTXiKntzgBN58oG5H3wDu+eO+Nmw217TH6iobtkDIx4kCxUnmQAR5xc8uZbEXBEDja/ZbI/WSbj51hwO/SH4hdD4U/Z+g3M4Pej7oKF4a8VfYvaE1MopMP3+Vo99Mw3B7fA9/jFkjDsqlVNwlzRpQkpx3kZw9415oUMwOMmMPmjWxhQYFwbbxF7W+o1XsH+qJERGbW+pVPsH+qJafMj3Qy1fhy7MAxhQiIUdjg5gu/RR61O9kfyixf8AaGTmlAlcypMSYy7yURgXFuPZvpFA6KPWp3sj9tYKZEc1tGe5qt70wb2gWaMdynjaeTT1lS9JLVqepUJkZclsyDNlFtBmBNra3ivYJhtSJxnICZLlkazbiosCV8Rv74lcR2V/DaeWjZJVRNyXtfId9u/jaO2bfDppRrkSZjiYwUkNKaYLEjmFdG840vib8N6HHJHZupKD4NY98EthGMZVs+usTiVkqYLkC/G8UitazErqrdpCBvUi4PuhU85rxVcOo/gy5VqrbhblFXx6rMmbKmqCSqdhRbtuzEak6AKF1PfHQs9m7POLLST1SXdiAqrc3tYAb7wie6/URrgDPGNo5lVNWZPVQE7AROJJBZg3C1rab458ccNLuhJUjTn5xN4xi9PODpT05mtNcspsAoCAlmUL3Kd5iAkzM0km1gTa17690XF0ljA1Rwmsli6PC/Vsha8qW2dRbdMmjtG/9ED+8YnKehyVQmTHbq+0RuyB33ZtbqeFyLbtYfZihEmQljcuBMY97KunkABEsddOcZF2pfxpSXYtRqW4kjOopLk2se8HnGhaMiORMHly2zyR1L/STQHxT5JHlGytxCsAssuTM03hih9x0+MSxuhLhn9eBHKpokKeUSOccuI02ZSCL6coiKPFaiQ2eolFZZNmIZXC3Ng2huBFumIGFxuOo84lyROLQJsSkPR1C1KA9k2Yc1+cPAj4iCHInB1VlN1YBge4i4iJ2gpQ11OtwdI49ia05Hp2+VINh/QJNvcbj3QzVx+JWp9V/BJQ92WPUsohwYxBjIRllsa8KHMNeAUyiN2s9RqfYP8AVEkDEdtb6jU+wf7MS0+ZHuhlvly7MAphQoUdlg5Yu/RT61O9kfyiwU4FnRSfwqd7I/lFgpXjl9q/mH2R0OzvIXdnDjVF18pkvlb5SNqCrrqpuN2sUvBaiZ10xZ9V1ExULMtQSyzmWwCEsd5G5xfdx3Rf2jjxClV17UtJhHycyhvdf9MM0mp+F4ZLKZPdU5cinztp5dS/YBUIoBDAA63FtNCBa1++JSjVW3H9u6K9QYSgq5ikZTNDfe11yLfeTrY8ct9I65tNOpmIYFl4ONQR5bo1ZRjyiZ0XL/YttLJW+/8AbvjprMEExbu+ZB2uqt2WI3Z9e0o+juPGKvTYwOcT1Djauts0QSi08kiKltTVzXdQxPZ0VQqy1A3dkAmw8ojKI3XLcb9wvx5RfcRxenpUzhVaY7WzGzG3IX3RVMFp1n1hdB2FPWNYWHcLcNfqiVTxW21wQ7Lk0i+0qZVVfoqF9wAjdxjWDGZOsYL4svpGZEMYxYwxMAuB50pXQqwurAqRzBFjGeyznqTKY3aSxl3O8gHsnzUiMRGmjfJUjlNW39pN3wPwixp5YbiQ3QzHJtxiRpFCrJvotak3crdl+8Hf+Y+UEjEBp4wP9s6UtLva9jeNKnDe6+T4FJ5XFF0U3hxFa2JxTrpGRj25XZPePmn83lFivGVbU65uL6GhCSlFNGbQ0MYa8RjzYsRu1nqVT7B/sx3gxH7WH8CqfYv9US0+ZHuhlq/Dl2f8AJhQxMKOxOVLt0V+tTvZH7awUYFvRZ61O9kftrBQjmNqfmH2R0OzvIXdjkxRcU24cTGSUijKxXM92Jym24EW1HfF3MCHayV1dbOUbiwmD+2Ax+JMSbKqqssasWeAzaVlldacHjiSc7aGpdla6KVvYrLHzrXuTfkI5K3aCrvrNPkFH5o4JFSQIyq2Drcb46taWlR8MV+hzzvtb4yZL4ZTl5Zn1M7q5V9CVDO5Fx2RbuPPceUTEnC5M2V1lPOd2W90P3tjbWwNtGtuBHdHNiqBqCkdbFEyB7WvdVykC/ENw8Yz2IRxMmTDfKRyvfKc2ewGml/fFaUIt4wiWNklybIqoly2XMCTbW0xgLe4CJvo/qs7TbWACrZRYby36Ipe0TlSwFws12mKN3YLFl04aERFpUFQhUkFSTcEgi1rEEbog1elhOLhHhksUaucXvS4h8BjMtrFD2Y20DBUqGUH5OdiAf7XMd/vi2TsRUBipBymx10vYG2YeMc5dorKp7rXv0NunU12x3kSJMYkxHNiBPyQL5Q1iSdPERpl10w3JUAW+bdvid8RrTzZN8SKJkNHLXPlAf8Ak2DeW4/AxooK/P2Ta9ri25l07QHDeNO+OmcuZSvMEe8QzdcJ8R/CSJOpe4v3RXcXkhlYcxEzIfNJQ/iiImta9+UXq3xKEkUHAK/0WqF/kMcjeBO/yNjBPvAjx6Vaaw74v+yGI9dTrc9uX2G8tx8x9UTbRqzGNq7MNHZ4nW/YnSYYmGYxiIycGhgzUxH7Vn8CqPYv9mO8RH7U+pVHsX+yYlq8yPdDbfLl2YDTChEQ8dackXTos9aneyP21goCBf0W+tTfZH8osE68c1tT8w+yOi2d5C7sRgTbbOJla5Q5gFVbrYgkDXXui/7YuRSTSGy2y3O7QsoI84FPWltF0HdF/YunTza39sFPatzWK8ffJkoYDS3vMcs2Y40zC/JReO8AkZU4HtN38h+mOmVKEoX3E92sdJuOS4Mw97Bjg4qkByTjKVjrqCf7tonJtfNaUZcyrmZWFmCy0XMORNrkHiOMQhLObi+7dHF6UpGrG44QjhXHmIpSZ34nRCe2Y1BZgLDOoAsNwuu73RBVtG0u2YeBvcG3Ixm1R3xi9USLXJ8dR7ohm4PlzHpSRfsCwyWlCk2XLR2Zc7F1DEsCQQOQ03RL7PzEq6eoIBXM1yu/KwQaDu0uIi9gK9ZklJBmBShbs7iwJuLHkLmO2pmHCxNKy2mJOYFDfRWtYq532tYg+MYVkW5Si/qzwN2uSUIyXLHE6tlZ2YIp+WqFW7xfQnzVo68IX8Jny2YkZRlHmxJ/zLFS2bxkid1zaLZs4FzlUm4PkfrMd1HtMJlU8yUh7MtgAdC532tw3CEnTLL7Eisi0uI1fMamqZFja5ddd1hawPd2v2tFxpZ4cXGh3EcQeIP7awMdoMWNVLE5iFZH7KLqCp+U1+B3b4tez+LAiWxOkwCWx5TFHYJ5XW48hDNXpn8NSa4jtNqE5uOeBcKIfegOVx7iREdVLviToh97PifrMReIG1/20irWE+bB7tJL++HlG/Yyv6qflPyXGU9x+aff9cLaRe1v4RCSWtGuoKyndZW3tyxSDBeFeOHB6zrZKPxI18RoY7DHOSi4vDNlNNZRkDHBtT6lUexf7MdyxH7U+p1HsX+yYkq8yPdDbfol2YESYaERCjrDlC59FvrU72R+2sE+Bj0W+tzfZH7awT45van5h9kdBs7yF3ZW9vqkJSMp3zWVB78xPkFMDWRJ0JNwLRb+lKdrITh238+yo/PFLaotpeNzZEYwoTfXL/6Mjac3K9r0JOma40sFQbo0s2ZrmNHpWVABx1MapdVbWNj4i5GZusnqCUd/Ix31Gzch0V5h6sa6rYE8dbjWK8uJlVIGl9P2MRuI4o86wZjlUWA/TCW2Qxx4iwi8kzMTD5LdnPOI4seyD4La/nGutxpSlksvAKqgaeQiumN+HUTzpiy0F2Y27hzJ7gLmKytfJJEjh6mynrXVhMBtkYEeME6XtMlXLWR1WaZMIVlNsov84NfzEDPEgoconyJd1B+kdxY+Jh5VWZaqy2vuPLv074r36eNnF811LNGodfDoy29V6PMcruRijq4sfBl+v3xyVKpLmo8lh2hmVQe0uXevf3HiPCIjEcRaoYDtF3yqLtmN+Ha3nlrr3mLjhPR3uaa5vvsLfXvirPdqWZsuxsdnCC4LqVfaykVGSfKOUTgSybirj5WnI7/fGGyOOmnmWIDS5lgynUeIHnBHldHtPxLMebMW+uMpXR9TKxIGvw38oi/zKnDclliPTzVm/HgWChnK0vs7t48DEfXjfHdTUvVMU4WFu8WjlxQWHhGbHGeBbZRcaS99NYruXWLJiLktp8780V9/lRr0Phgq2LiXLYOqury+VnHnofiB74tRii7HvlqF/HUr7hm/2xfCYxtdHFzx1NTTSzWvsIRH7U+pVHsX+yYkxEftT6nU+wf7MV6vMj3RNa/w5dmAyFChR1xyeS6dFvrU32R/KLBQgX9FvrU32R+2sE+OZ2p+YfZHQbO8j3YNOk571CC/yZQ+LN+iKTM0MXTpGX8K8ZSEeRYGKfWLovnHQaOP/wA0Mehi6t/jy7mLQwMLPeMHc3ixkrm6YOyY1SUvGyVOuLGMZfZaxhXh4YG0U3E7osFDPSRJmFP4VkCDcDla5YjzAB8orzzI1deb+BvEkZxj0GtNm2XL334xomDQd14yd7G43ftpGU3tLmEMeGuApN7BSg1ZLLblv7yDb6jBjScOcArAq7qZobvB9xv9V4LYrBlBBuCL898Y2ug3JM19FJbmCyS6iHE4X/6itjEbDQ8POG/dYcTx+uKDqZbyWeqINjxEQmMTeyReI6q2ky6EeEV+vxozDYbr99/DviWuiTY2WEb6KWCzGx0Gn6YruJSsrHnFxw60uWWmfKOtv24xDfuaaglh5Rbqs3ZNvkRThlcDh2enWqZGv8Zb3qRBNgZSqJpM6XMYG0uYpJ7swBPuMExCCLg3BintHDlGS9C1o8pNMyWODan1Oo9i/wBkxILHBtT6nU+wf7JijV5ke6LNv0S7MB0KFCjrsnJ5Zcui71ub7I/bWCeDAv6MD+FzfZH7awTg0cztTz/ZHQ7O8j3YOulQWmyG5oy+5gbfGKNNa4gl9KVNmp0cfMmWPg4I+sCBfeNnZ086eK9DK18N29jQ4hoaLhTHjbnvv3jjGmHvBkDMmNcOTCgAyRuBjKU1jbgf2vGqHvCpgbZ0rKfjeLvsliwmSeqY9tN3Mr/1FF6w2sY20lU0pw6GzKbgxHfWrFhEtFrrlkv87Nrzvbju8I0tUW03W5/mERkjbFTpOkA8yjFf8pv9cSEraCif5RmS+FmQkePZJii65x5xNRaiqX+xtklGIzHSJejkSxqgF99zrETLelmHsVEscrkqf81o7Ew85brMBvusR8CN8RT90SJxfIzqpepZ2sO8xqXaKXK7MsX74iqvCp7E3Nx46COJllSt7Z2+ihuPNtw8oljTFri89iKVjXTBbGqlmyZuYWGQ+8g2+No7sGrgoAvpxHIxQJ+KO9gTZRuUbvE8zHXh+Jkac+/lDZ6RuOBYahb2UFNGuARHDtT6lUewf7JjkwLEc6qPKOrac/gVR7F/smMlVuFqT9UX3YpVyf2AfDQoUdScuXDoy9bm+yP21gmiBp0Yj8Lm+yb7awTLRze0/P8AZHQ7N8hd2Q22FN1lFPFrkJnHihDfmMBaPQE2WGUqdQwKkdxFjAJxWiMmdMlH5jlfEA6HzFjF3ZNnhlD3Km1K/FGfsckKFCjXMkUKFDwgDQocw0AChQoUKAoUKFAAoeNjU7BA5BysSobgStrj4j3xrMACvErQnPJZfnSjnA/Eawa3gbHzMRMSmz1QEm3IuCpUg8Q1tISXLI+v6sDproY6hJtu1jTVSOrewN1OqnmP0x30RBENk+GUT1x47r5mgU141m6mx/a8SqyrRrqJIYDnEas48Sd19VzO/ZqsysF77+V4u20RvQzzzkOf8pga0JZHA7/2EEHEpmbDpx/8D/ZMZ+sglOL+6LVEm4yX2YGoUKFGwYpcejL1ub7JvtrBOEDLox9bm+yb8osE8COa2p5/sjf2c/wF3ZiRA06T8LKzUngdmYMjf013e9fswTSIjdoMLFVTvKO8i6nkw1U+/wCsxDo7/hWp9OTJdXV8WtrqAuFGc1CpIIsQbEciNCIwjqjmhQ8NDiEARhocw0AChQoUAChQo7cHpOunSpf03VfInX4XgbwsipZeEE2bssJmHS6fRXVRMB4dYRc37jmIgX4jQTJDlJqlGHA/WDuI7xB8ReAiHrsSpnJWYnWqjWY9X1iKdN5PiNRGFpNZapNKLkufY2tVpK2k97dfICVodGI3QcMSwKnqpKoVXLb720sKpUH6Jtu7t0V6g6NpKm82a8zW4AAQW5Ne9/K0XYbTqae9lP0Kctn2J+HDXqVTAKRqsNLAJKjMd2nC6nn3Q07D5lO2VwRfdpb4QV8OwmTIzdVLVM3ysote24eHdHRPplmLldQw5EXiq9qePgvD+5cjofCsvxAtQllt+3ujROJBuTBCnbMyiTYlQeAsfcTG+kwCRL1CAnm3aMP+YVJcBVpZsqNFhxmgFblv+4teNyMlBPX6NO4/ym8S8pANwt5RwbUep1PsH+yYpy1LtsiumSf4O5CTz0AXCh4UdLg53Ba+jupSXVTWdgo6ptSQPnqbDmd+kXqXWBm6z0iSgJ0luyvYWsp0mCx3n+1AYnfKPifrjpehAt99km5toW07z2dIoX6FXTc846FqnVuuG7gMhrh/OqbdbTLoeesz64xWqAVh6ZJJO5iZd1P9+x90Bt6IA26yUd2oYn5Rty4bzGZoBY/fZJt+M1zqBp2dd9/ARD8rX/L9kS/MH6fuyb6QKKWs8TJcxHE4Zmysps62DEhTpff74q0bqmVkYqGVt3aU3BuAY9K4RhlG0pE/cujeaskNrKldsqgY3cydCVaS2vGaBwjQrg4RUW84KVkt6TljB5kjIR6g9CoTLMxMKo3AbJ/AyRcurNJteTumAybcjOW+4xlXYXQKsqYtBQkNmbJ1FOCydXMeWReVcMwS4XS5JF+MPGHlww0enaqXhyAt+5lFYBmuZVONESodlIMvSYPR2BXhmGu+2xaOgLhBhlBcuyX6uRbsekZtepOoFOxt+MvfYA8vQo9TYbh2HOcpw6j/AINJilaeRMZw4S5CLKGqlu1bQXQ/O0zm4Th0uXVO1DQMZDsFX0enS4SUk3Lcqe1Yt7uEAHlaJjZKpSXVynmNlRSSWN7Dstbd32j0tQ4Nh7zupbD6BXAckCTIf+DaWNAZYJBExTewgafdC4NT03oXo8iTJz9fm6qUkrNl6jLmyAXtdrX5mElFSi4vqLGW7JNdDZO2vo8rAVChipAOWZoSND8nnGGEbQ0iUfVnqgwDLmbsTEzDKSssA5r9phr84QJsNko72mTOrXKxzWvqASFt3nSJS0pCFFSxXKbkcDmUKBpcCxJ05RFpdJGjO71Jr9TK7G90L3hO1lJKlZXm5TnZshR7qGYkKcoIB13d8dZ25of5b/Tm/qwNHoae1+u48xqNe7ThGqVS05Pamso3G1m8xYajdEE9l1Tk5Nvj90Sw2hZCKiscAnnbyi/lWP8A9cz9EYnpAovpv/htArWTKyqS+pK5hyBJzcNLac42mVT6ffHtrfTUHILaW3Zrjwhvymn1f6i/Mbft+gSz0g0fOZ/h/wDca/3w6T/y/wBwfrQNwlPc9p7Dcefa46XHZ5coxpRIt98zf2b3+dzFvoQ75VR/WHzG7+oJP749J9Gcf7C/rRw410g082RNlLLm3mS2QEhAAWFgT2oo02ZT5uyrZdPlE3Gmu4845KorfsbrDnv47++HR2bRB5X8iPX3SWDG8KGhReyUzpnU4zHfvP1xh6OOZhQoYAvRxzPwhejjmfhChQoC9GHMxc5HSfiqKqLVkKqhVHUUpsFFgLmVyEKFABn++ti388P+BS/8UL99XFv55/oUv/FChQgDjpTxb+d/6FL/AMUa5HSbiiDKtVYXJt1FMdWJLHWVxJJ84UKADP8AfUxb+d/6FL/xQ46U8W/nf+hS/wDFChQAL99TFv54f8Cl/wCKITaXaaqxHq/S5xm9VmydiUls+XN/BoL3yLv5QoUAEJ6MO/4Q5phzPwhQoUDH0ccz8IXo45n4QoUAD+jjmfhDejjmfhDwoAG9HHf8Ib0cd8KFAAhTjmYy9GHM/CFCgAyNMOZ+H6IUKFD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UUExQVFRUUFRwUFxYXFRQUGBkYFRcXFxcVFxQYHCggGB0lHBcUITEhJSkrLi4uGB8zODMsNygtLi4BCgoKDg0OGxAQGywkHyQsLCwtLTQsMCwsLCwsLC4sLCwsLCwsLCwsNCwsLCwsLCwsLCwsLCwsLCwsLCwsLCwsLP/AABEIAQQAwgMBIgACEQEDEQH/xAAcAAABBAMBAAAAAAAAAAAAAAAHAAEFBgIDBAj/xABQEAACAAQDBAYFBQkQAgIDAAABAgADBBEFEiEGMUFRBxMiYXGBFDRzkaEyQlKxsggjJGKzwdHS8BUXM0NTVHJ0gpKToqPC0+FjwxaDJjU2/8QAGgEAAQUBAAAAAAAAAAAAAAAAAAECAwQFBv/EADMRAAICAQEGBAQGAgMBAAAAAAABAgMRBAUSITFBcSIzUYETFTJhIzSRobHwFEJSwdEk/9oADAMBAAIRAxEAPwAJTGNzqd54xhnPM++Mpm8+Ji07CbBzsV60SZkpDJy5hMzi+fNYjKp+iYUCqZjzPvh855n3xMf/AByb6d6DoZvX+j3F8ubNlzc8vHwiU292DnYUZQmukwTgxBQNYFMtwcwH0hCAVPMeZ98NmPM++LzhPRpOnYc2IGdLly1SZMCsHLFZWYX0FtSpt5RRrQoCznmffD5jzPvhhEns/gc+tnLIp0LzG1tuAUb2Zjoqi41gAjcx5n4w2c8z74NFP0AzSgL1qK9tVWSzqDyzlgT42EDbbLZGow2d1VQF7QzI6m6uo0uOI7wYQCAzHmffCzHmYUKFAWY8zD5jzPvhQ0AD5jzPvhZjzPvgwYX0FPOkypvpqr1ktZmXqCbZ1DWv1mu+IvavoYq6SU06VMWpVBd1VWSYAN5CEnMB3G/dAAM8x5n3wsx5n3wrQrQALMeZ98K55n3w0XrYPo3fFJE2ck9JQlPkKsjMSQga9wRbfABRcx5mFmPMwo6cLo+unS5VwpmzFl5jqBnYLcgcBeADmznmffGWc8z7zF7286MJuF06z5lRKmBpglBVVwbkM19f6JihwAbcx5n3woaGhQMZu8+Jgn/c84jkxCZKJ0nSDb+lLYMPhngYTN58TFm6MK8SMVo3JsDOEs+E0GX/ALoaATlwH/8ALS1uyE9L98oJf/EN4kvuiKHNQSZoGsqoAPhMRh9YWCCMEX001l+2acU1rcBMMy9/O0RExExrDxuVXng/S0pqnUf2llkd2aACpdIv4Bs7KpgbM6SafxOkyZ78r++PPRMenNv9n/3UrqSjZisiTLeqn5T2iGZZctByJyzNeQaNVNKwv0o4cMKOUHJ15pLyi4G7riM3MZzx48YAPNAj0T0IYbLpMLmVr2Bm55jMd4lSLgDw7Lt5wK+lXY9cNrckq/UTV6yVfUqLkNLvvNjx5Eb4LuArn2VITf6DPGnEgTLj4GAAS4p0q4lMqDOSoaUua6Sly5FW+ilSLPpvJvFc2l2gn189p9QwZ2AGgsqqNyqOA3+8xFmDV0Q7L0kqhmYpWoswLnZA6h1RJJsWCEWLlgQPAW3wABSHj05sXjGGYy82YtDLE2SFVutkyiSjk5bEXB+SdDu84rvQzg1POOJCbIkuBVFRmlo2Ve32VuNB4QuQALCMenNj63CcTlT6OnpVEqR2SrSkAZWJAmowJNyVJue1uMecMcoRIqJ8kEkSprywTvIRioJ79IAPRe3mIzabZ9JkiY0qYJVMA6GxAbqwdfC8Q3QftzPq3m0tVMM11TrZbtbMVBCujH51rqQTrqe6O/pR/wD5xfZ031y4oH3PkljibMAcq0z3P9JkAHv+qEAr3Svgi0eJz5aABHInIBwEwZiPJs0VGPS+MbFSa/GJk+oAaTTU8pChNg80l37Z+iqFSRxuOAIPHh+2OCVk8YeKZMjHq5bNIlLKZtwCEdpb7gbDhC5A86Qf/ueB+AVX9YP5JIGPSjsgMMrDLlkmTNXrZV9SASQyE8cpG/kRBP8AudfUKr+sf+pYBAa9GmwH7rdf9/6nqMn8X1l+sz/jC3yIqsh/R6hTe/Uzgb8+rffbyj0J0FYzTzaQ08qUUm0yqJz5UUTC7TLEMDdrWO+A10n4zT1daZlLJ6lFTq2XIiXdXfM9kNje41OukAoU/ujZ49EpV+lPL/3ZZ/WgAwXenuv6yXhhvo1O03zcSrH4GBFABshoeGhQMZu8+JjKmnmW6uvykYMPFTcfERjM3nxMYQgHsLH8ZEvDp1UOFM01bc2S628yIpf3PNbnw2ZLO+VUMB/RdUYfEvARqNta6ZTeiNUMacIsvq8qDspbKuYLmsLDjwjXs7tRWUeZKSc8vrCMyqFOYjQaEHXWEAOeD7WyxtFWSZjBQ8uXIlMToXkjMU7iTMmW7x3xKY1LxwT26ifRCnLXVpiFXVSdzLrmIHEHW3CAVVYJNk1LNXKzTmJnNKUkuxYF85MvUb7m3I7olZlJLqMO9KnVk5pvXdSkl5hmHKALkhiSNNbjS1ojdi6FhaaXDLxk4+lHFqufV9TVTJE409xLeQFysr2N+yTY6DQ7tYI/QJtLLenfDppGdGZ5akizy31dBzIYsSOTdxgRVru0lElSkVFzXdVHWOSd7tvPIAaWiGAeUwPaRlN1IupBG4g8D4Q6MsjLKpQ/96BtregUNUFpdUEpy18hllpirf5Aa9jyBPuMWLZ3AlmYZWYOJo62naZJzaHszWM+TMIHAh1B5EMOEBI9IuJ9X1fps7LbLvGa27+Etmv33vELheN1FNN66ROmS5pvd1Y3a+pzfSBOtjeHkR6K6H9gp+FioaoaWXnFAFlksAsvMbkkDUlzpbh3xGdBu7FP60f98Bybt7iTTOsNbPzZcujlRbf8kdnztHFhm01XT5+oqJsvrGzPlYjM3NuZ1MABR+5u9YrPZp9tv+4GW2n/AOwrP6zN/KNHNg+O1NIWNNOmSS4AYoxW4FyL+8xxVM9nZnclmclmYm5JY3JJ5kwAeqcd2abEcHlUqzBLLypBzFSwGQI24Eco5djtlqbAKWdNnTgxNmmzmGQWW+WWi3J4nS5JJ8BHn2Vt1iKqFWtqAqgKAJjWAAsAIj8Vx+pqrekVE6dbUCZMZgDzAJsDBgA3dF23cutq66VPPVtWTOslAm10CdV1V92YIqnv7XKOXAuhF5Fck16hWp5MwTVADCY2Q5lVhuXUC5B8hALViCCLgjUHcQRxBiZn7XVzy+qasqGl2tlM57EcjrcjuMAFw6dNo5dXXLLksHSmQyy4NwZjNmcAjeBZR4gxdvucz+BVXt//AFLHn+8SWGY/VUylaeonSVY3YS5jICbWuQDrpAAXfucf4XEPGT9qdAjm0nW1hlAhTMqDLBO4Z5mW57tYxwnHqmlLGnnzZJe2Yo5XNa9s1t9rn3xHzHLEkm5JuSeJOpMABW6Wuj30GlkzxVzp4RhT5JzXyggkdV9FRlPZ+MCiJHFMeqalUWfPmzVliyB3Zgvhfj374j7QAZwoa0PCgWnYLBpVXOnS5wJAllgQSCDnAuD4XiUxDowcEmTOVhwEwFT/AHluD7hGvom9aneyP21gm11WkmW0yYbKoufzAcyYwdbq7qtRu1v04GvpdPVZTma9eIFMS2OqpABdFsTYETEOvhe/wjChoHkurkqGXtKB2iCNc1uNovVLterS61nW86bK6mmTLnRAScxY8GNwb/ixByleRSt11OCahlmpUMO3llm3Vy+4tbdbzEaMJ2OHjxn7CRoqjLwp92+HqdGHbYT1rJ9Y7ypk2dJMkllKhRZRdLHTQDxvEDtLNpAZSUrTGAlDrXcZbvxVFtoI4evVGLOuYncBYW5623Dd5RJTfR5q29BqJb7y8t5ky4txVxbU2idLDyypZYsbsVgipVZMVAQ4VSSBpfdb9Ijnmz2Ze12hmte/IcBGyqw2aoLCTOEsbmdGsPEgWjRIRWBJazZgFXKTe51N9wA+MPSXNEErJtYbZ20uztROJ6mWZgXiCvHde5jsl7EVx/iCPF5Y/wB0S+yE/wBBmifUFuqZGVlQ3dSfkOymwIzbxwveCrKmBgGWxDAEHgQdQYy9ZrraJeFJp9S7p9JXYuLeQMf/AAKu/kh/iS/1ohsVwmdTMFnSyhIuL2II5gjQx6ECwN+mCsQmRJFs65pjfihrBR52J8oZo9o2XWqDSwGo0kK4OSbBtCicwnZSqqbGXJbKfnt2F8QW3+V4s1F0WTTYzZ6JzCKzn3m0aNmrpr+qSKkNPZP6UDyFBbkdFtOPlTpzeGRR9Rjrl9G1EN4mnxmfoEVntXTrq/0J1oLgMwoNq9HVCP4tz4zX/MYy/e/oP5E/4k39aGfN6PR/33F+X2/YCEKDguwNB/If6k39aMhsJQD+IH9+Z+tB83o9H/fcX5fZ6oBsZy0LEAAkngASfcIO8rZGiXdTSj4jN9d4kqWhlyxaXLRB+Kqr9QiOW2If6xY+OzZdZIC+E7E1c8g9X1aH50zs6dy/KPui8TtkZNHQVLDtzTIa8xhru1Cj5o+PfF4yxG7Xr+AVXsG+qKktoW3TjHksotLR11Qb5vDAEYUIwo6PiYheeiY/hU72R+2sSm1s2dVn72rinlXOa2UMRoZmZrAjkPPjEV0UD8KneyP21gg7Q4j1KymKh165Sy81Q58vvURg6me5rcpccL2NvRQ36EvuyCxaZLq5bNTy1kpQUIdgwALlb3UZTr4n88REhZmISprTp1loKW8pMoNzfKktQN5JsL6n5MR+2VY85ps8AyxOmEELcLZiCUJGh0AJHnFikbOLS1spM4nIFlzmbQC5RmC2vrZ1BHgIvpqMd7qLapKTq5JLK649S47G7JSaOShmIjVBF3cgMbnXKt9wG7SJ6rcACwAHcBHCKvNYiNNbVgDfaKErHJ8SJQUTlxKZpbha1uFvCKTiuFSxmdLS2I1KKovz4fVFjn1AJ1PxvFY2ir1VCb677AxLVnPAJJY4lQxABLgsWzHXjfnYDfBO2ErZUyikqswGYgZHQntDI2jAHXKVZT3boG9BNlqkyfOIznsS05A7yBG3YqXOaoz0ymY6KXKjeVS2YHXcQSPG0WNVR8apx6r+SKmeLE11DLNNgSBmNtADa54C/CIPC9lZazGqKi06odsxZhdE5LLQ8AAACddOEStDVrNRXU9lhccxzB7wbgiOm8c4rJ1pxXDPP17Gi61Jps2MIaOadUahBYseHIczHBV1xDlZbEzAt8jjsPbWwPzW5W0ha9POayhzkokyIYRXcL2rlzWVWGRmbIQTubgDyudPG0WC8MsqnW8SQsZKXIyMIRiTDXiPA7A6iHIjC8ImFEwZQrRiTDXhUKbAIi9sfUKn2L/VEkDEVtgfwGp9i/1RLT5ke6GWfRLswBmFCMKO0OZLx0T+tTvZH8osW/biQ8xJaSwxYs2igk9mWzE6crX8op/RR61O9kftrF72ixSZSiVPlZc0uZazDMpDo6kERz+p/PL2N3RZ/wAbK+5T8OxhqvD6aiEotMWc7hl1LkhlAy8+1v7ojKaol06qxdlnyZgIl27LLmyTA3Ii5t4GO3Y6uenmCfLQMZUx3K5TlCkkHd8kWbfw0iJNC9bWTJpXKDMaYw4LncsqA8d/wMaaxl55IiuUo1RwuMlz+/N/wX/D9pFDZLFmOiqLakcydFHEn/oRHbRV1blLPNppSHgoY2/tNv8AG0aqvBJsmQXlAs7DtW5DXKOXGKNOoKibrME29wArK98p5FtBw074gpqg3lYIrptcOJNYRjzBirsJgJ+aMtu+43+ES+1OGgU3XICwZgotr8o21845MF2aAWUxllWTWYxYnMbmyoNw0sD57otmD0n3mZTvqs0Hs8jwI/blCWyhGacR1anKGJAqqaOb2FKP1eh0Rid5BJ00O828IkcCl1lM7z6XrEyA5XK2JA3jKeJWLhhlTOpZpk1LOV3pe1mHO58tIlsYxFFlk30t+2kPlqpZ3UhsdIvqbNmyUgpTLNz362dlZLhgrPLzqwI5kMpHOx5xOzJoCsxNlTVjx3XsPLWBTsVh88zJU0A9QKoywbm2ZUZ7ZeICg68zF3xen61piF+rWysJi37L7nRgAcxy5GA74oanTw/yF2yWq7pSr3uuTiwfGhNxEonaXKzX4ZQFs1+OpIibqUu9+IOndFf2R2X9GqHqDMJUrlW4sWJOrWsLDQeMWIKGN4msUE8R5YIouTXiKntzgBN58oG5H3wDu+eO+Nmw217TH6iobtkDIx4kCxUnmQAR5xc8uZbEXBEDja/ZbI/WSbj51hwO/SH4hdD4U/Z+g3M4Pej7oKF4a8VfYvaE1MopMP3+Vo99Mw3B7fA9/jFkjDsqlVNwlzRpQkpx3kZw9415oUMwOMmMPmjWxhQYFwbbxF7W+o1XsH+qJERGbW+pVPsH+qJafMj3Qy1fhy7MAxhQiIUdjg5gu/RR61O9kfyixf8AaGTmlAlcypMSYy7yURgXFuPZvpFA6KPWp3sj9tYKZEc1tGe5qt70wb2gWaMdynjaeTT1lS9JLVqepUJkZclsyDNlFtBmBNra3ivYJhtSJxnICZLlkazbiosCV8Rv74lcR2V/DaeWjZJVRNyXtfId9u/jaO2bfDppRrkSZjiYwUkNKaYLEjmFdG840vib8N6HHJHZupKD4NY98EthGMZVs+usTiVkqYLkC/G8UitazErqrdpCBvUi4PuhU85rxVcOo/gy5VqrbhblFXx6rMmbKmqCSqdhRbtuzEak6AKF1PfHQs9m7POLLST1SXdiAqrc3tYAb7wie6/URrgDPGNo5lVNWZPVQE7AROJJBZg3C1rab458ccNLuhJUjTn5xN4xi9PODpT05mtNcspsAoCAlmUL3Kd5iAkzM0km1gTa17690XF0ljA1Rwmsli6PC/Vsha8qW2dRbdMmjtG/9ED+8YnKehyVQmTHbq+0RuyB33ZtbqeFyLbtYfZihEmQljcuBMY97KunkABEsddOcZF2pfxpSXYtRqW4kjOopLk2se8HnGhaMiORMHly2zyR1L/STQHxT5JHlGytxCsAssuTM03hih9x0+MSxuhLhn9eBHKpokKeUSOccuI02ZSCL6coiKPFaiQ2eolFZZNmIZXC3Ng2huBFumIGFxuOo84lyROLQJsSkPR1C1KA9k2Yc1+cPAj4iCHInB1VlN1YBge4i4iJ2gpQ11OtwdI49ia05Hp2+VINh/QJNvcbj3QzVx+JWp9V/BJQ92WPUsohwYxBjIRllsa8KHMNeAUyiN2s9RqfYP8AVEkDEdtb6jU+wf7MS0+ZHuhlvly7MAphQoUdlg5Yu/RT61O9kfyiwU4FnRSfwqd7I/lFgpXjl9q/mH2R0OzvIXdnDjVF18pkvlb5SNqCrrqpuN2sUvBaiZ10xZ9V1ExULMtQSyzmWwCEsd5G5xfdx3Rf2jjxClV17UtJhHycyhvdf9MM0mp+F4ZLKZPdU5cinztp5dS/YBUIoBDAA63FtNCBa1++JSjVW3H9u6K9QYSgq5ikZTNDfe11yLfeTrY8ct9I65tNOpmIYFl4ONQR5bo1ZRjyiZ0XL/YttLJW+/8AbvjprMEExbu+ZB2uqt2WI3Z9e0o+juPGKvTYwOcT1Djauts0QSi08kiKltTVzXdQxPZ0VQqy1A3dkAmw8ojKI3XLcb9wvx5RfcRxenpUzhVaY7WzGzG3IX3RVMFp1n1hdB2FPWNYWHcLcNfqiVTxW21wQ7Lk0i+0qZVVfoqF9wAjdxjWDGZOsYL4svpGZEMYxYwxMAuB50pXQqwurAqRzBFjGeyznqTKY3aSxl3O8gHsnzUiMRGmjfJUjlNW39pN3wPwixp5YbiQ3QzHJtxiRpFCrJvotak3crdl+8Hf+Y+UEjEBp4wP9s6UtLva9jeNKnDe6+T4FJ5XFF0U3hxFa2JxTrpGRj25XZPePmn83lFivGVbU65uL6GhCSlFNGbQ0MYa8RjzYsRu1nqVT7B/sx3gxH7WH8CqfYv9US0+ZHuhlq/Dl2f8AJhQxMKOxOVLt0V+tTvZH7awUYFvRZ61O9kftrBQjmNqfmH2R0OzvIXdjkxRcU24cTGSUijKxXM92Jym24EW1HfF3MCHayV1dbOUbiwmD+2Ax+JMSbKqqssasWeAzaVlldacHjiSc7aGpdla6KVvYrLHzrXuTfkI5K3aCrvrNPkFH5o4JFSQIyq2Drcb46taWlR8MV+hzzvtb4yZL4ZTl5Zn1M7q5V9CVDO5Fx2RbuPPceUTEnC5M2V1lPOd2W90P3tjbWwNtGtuBHdHNiqBqCkdbFEyB7WvdVykC/ENw8Yz2IRxMmTDfKRyvfKc2ewGml/fFaUIt4wiWNklybIqoly2XMCTbW0xgLe4CJvo/qs7TbWACrZRYby36Ipe0TlSwFws12mKN3YLFl04aERFpUFQhUkFSTcEgi1rEEbog1elhOLhHhksUaucXvS4h8BjMtrFD2Y20DBUqGUH5OdiAf7XMd/vi2TsRUBipBymx10vYG2YeMc5dorKp7rXv0NunU12x3kSJMYkxHNiBPyQL5Q1iSdPERpl10w3JUAW+bdvid8RrTzZN8SKJkNHLXPlAf8Ak2DeW4/AxooK/P2Ta9ri25l07QHDeNO+OmcuZSvMEe8QzdcJ8R/CSJOpe4v3RXcXkhlYcxEzIfNJQ/iiImta9+UXq3xKEkUHAK/0WqF/kMcjeBO/yNjBPvAjx6Vaaw74v+yGI9dTrc9uX2G8tx8x9UTbRqzGNq7MNHZ4nW/YnSYYmGYxiIycGhgzUxH7Vn8CqPYv9mO8RH7U+pVHsX+yYlq8yPdDbfLl2YDTChEQ8dackXTos9aneyP21goCBf0W+tTfZH8osE68c1tT8w+yOi2d5C7sRgTbbOJla5Q5gFVbrYgkDXXui/7YuRSTSGy2y3O7QsoI84FPWltF0HdF/YunTza39sFPatzWK8ffJkoYDS3vMcs2Y40zC/JReO8AkZU4HtN38h+mOmVKEoX3E92sdJuOS4Mw97Bjg4qkByTjKVjrqCf7tonJtfNaUZcyrmZWFmCy0XMORNrkHiOMQhLObi+7dHF6UpGrG44QjhXHmIpSZ34nRCe2Y1BZgLDOoAsNwuu73RBVtG0u2YeBvcG3Ixm1R3xi9USLXJ8dR7ohm4PlzHpSRfsCwyWlCk2XLR2Zc7F1DEsCQQOQ03RL7PzEq6eoIBXM1yu/KwQaDu0uIi9gK9ZklJBmBShbs7iwJuLHkLmO2pmHCxNKy2mJOYFDfRWtYq532tYg+MYVkW5Si/qzwN2uSUIyXLHE6tlZ2YIp+WqFW7xfQnzVo68IX8Jny2YkZRlHmxJ/zLFS2bxkid1zaLZs4FzlUm4PkfrMd1HtMJlU8yUh7MtgAdC532tw3CEnTLL7Eisi0uI1fMamqZFja5ddd1hawPd2v2tFxpZ4cXGh3EcQeIP7awMdoMWNVLE5iFZH7KLqCp+U1+B3b4tez+LAiWxOkwCWx5TFHYJ5XW48hDNXpn8NSa4jtNqE5uOeBcKIfegOVx7iREdVLviToh97PifrMReIG1/20irWE+bB7tJL++HlG/Yyv6qflPyXGU9x+aff9cLaRe1v4RCSWtGuoKyndZW3tyxSDBeFeOHB6zrZKPxI18RoY7DHOSi4vDNlNNZRkDHBtT6lUexf7MdyxH7U+p1HsX+yYkq8yPdDbfol2YESYaERCjrDlC59FvrU72R+2sE+Bj0W+tzfZH7awT45van5h9kdBs7yF3ZW9vqkJSMp3zWVB78xPkFMDWRJ0JNwLRb+lKdrITh238+yo/PFLaotpeNzZEYwoTfXL/6Mjac3K9r0JOma40sFQbo0s2ZrmNHpWVABx1MapdVbWNj4i5GZusnqCUd/Ix31Gzch0V5h6sa6rYE8dbjWK8uJlVIGl9P2MRuI4o86wZjlUWA/TCW2Qxx4iwi8kzMTD5LdnPOI4seyD4La/nGutxpSlksvAKqgaeQiumN+HUTzpiy0F2Y27hzJ7gLmKytfJJEjh6mynrXVhMBtkYEeME6XtMlXLWR1WaZMIVlNsov84NfzEDPEgoconyJd1B+kdxY+Jh5VWZaqy2vuPLv074r36eNnF811LNGodfDoy29V6PMcruRijq4sfBl+v3xyVKpLmo8lh2hmVQe0uXevf3HiPCIjEcRaoYDtF3yqLtmN+Ha3nlrr3mLjhPR3uaa5vvsLfXvirPdqWZsuxsdnCC4LqVfaykVGSfKOUTgSybirj5WnI7/fGGyOOmnmWIDS5lgynUeIHnBHldHtPxLMebMW+uMpXR9TKxIGvw38oi/zKnDclliPTzVm/HgWChnK0vs7t48DEfXjfHdTUvVMU4WFu8WjlxQWHhGbHGeBbZRcaS99NYruXWLJiLktp8780V9/lRr0Phgq2LiXLYOqury+VnHnofiB74tRii7HvlqF/HUr7hm/2xfCYxtdHFzx1NTTSzWvsIRH7U+pVHsX+yYkxEftT6nU+wf7MV6vMj3RNa/w5dmAyFChR1xyeS6dFvrU32R/KLBQgX9FvrU32R+2sE+OZ2p+YfZHQbO8j3YNOk571CC/yZQ+LN+iKTM0MXTpGX8K8ZSEeRYGKfWLovnHQaOP/wA0Mehi6t/jy7mLQwMLPeMHc3ixkrm6YOyY1SUvGyVOuLGMZfZaxhXh4YG0U3E7osFDPSRJmFP4VkCDcDla5YjzAB8orzzI1deb+BvEkZxj0GtNm2XL334xomDQd14yd7G43ftpGU3tLmEMeGuApN7BSg1ZLLblv7yDb6jBjScOcArAq7qZobvB9xv9V4LYrBlBBuCL898Y2ug3JM19FJbmCyS6iHE4X/6itjEbDQ8POG/dYcTx+uKDqZbyWeqINjxEQmMTeyReI6q2ky6EeEV+vxozDYbr99/DviWuiTY2WEb6KWCzGx0Gn6YruJSsrHnFxw60uWWmfKOtv24xDfuaaglh5Rbqs3ZNvkRThlcDh2enWqZGv8Zb3qRBNgZSqJpM6XMYG0uYpJ7swBPuMExCCLg3BintHDlGS9C1o8pNMyWODan1Oo9i/wBkxILHBtT6nU+wf7JijV5ke6LNv0S7MB0KFCjrsnJ5Zcui71ub7I/bWCeDAv6MD+FzfZH7awTg0cztTz/ZHQ7O8j3YOulQWmyG5oy+5gbfGKNNa4gl9KVNmp0cfMmWPg4I+sCBfeNnZ086eK9DK18N29jQ4hoaLhTHjbnvv3jjGmHvBkDMmNcOTCgAyRuBjKU1jbgf2vGqHvCpgbZ0rKfjeLvsliwmSeqY9tN3Mr/1FF6w2sY20lU0pw6GzKbgxHfWrFhEtFrrlkv87Nrzvbju8I0tUW03W5/mERkjbFTpOkA8yjFf8pv9cSEraCif5RmS+FmQkePZJii65x5xNRaiqX+xtklGIzHSJejkSxqgF99zrETLelmHsVEscrkqf81o7Ew85brMBvusR8CN8RT90SJxfIzqpepZ2sO8xqXaKXK7MsX74iqvCp7E3Nx46COJllSt7Z2+ihuPNtw8oljTFri89iKVjXTBbGqlmyZuYWGQ+8g2+No7sGrgoAvpxHIxQJ+KO9gTZRuUbvE8zHXh+Jkac+/lDZ6RuOBYahb2UFNGuARHDtT6lUewf7JjkwLEc6qPKOrac/gVR7F/smMlVuFqT9UX3YpVyf2AfDQoUdScuXDoy9bm+yP21gmiBp0Yj8Lm+yb7awTLRze0/P8AZHQ7N8hd2Q22FN1lFPFrkJnHihDfmMBaPQE2WGUqdQwKkdxFjAJxWiMmdMlH5jlfEA6HzFjF3ZNnhlD3Km1K/FGfsckKFCjXMkUKFDwgDQocw0AChQoUKAoUKFAAoeNjU7BA5BysSobgStrj4j3xrMACvErQnPJZfnSjnA/Eawa3gbHzMRMSmz1QEm3IuCpUg8Q1tISXLI+v6sDproY6hJtu1jTVSOrewN1OqnmP0x30RBENk+GUT1x47r5mgU141m6mx/a8SqyrRrqJIYDnEas48Sd19VzO/ZqsysF77+V4u20RvQzzzkOf8pga0JZHA7/2EEHEpmbDpx/8D/ZMZ+sglOL+6LVEm4yX2YGoUKFGwYpcejL1ub7JvtrBOEDLox9bm+yb8osE8COa2p5/sjf2c/wF3ZiRA06T8LKzUngdmYMjf013e9fswTSIjdoMLFVTvKO8i6nkw1U+/wCsxDo7/hWp9OTJdXV8WtrqAuFGc1CpIIsQbEciNCIwjqjmhQ8NDiEARhocw0AChQoUAChQo7cHpOunSpf03VfInX4XgbwsipZeEE2bssJmHS6fRXVRMB4dYRc37jmIgX4jQTJDlJqlGHA/WDuI7xB8ReAiHrsSpnJWYnWqjWY9X1iKdN5PiNRGFpNZapNKLkufY2tVpK2k97dfICVodGI3QcMSwKnqpKoVXLb720sKpUH6Jtu7t0V6g6NpKm82a8zW4AAQW5Ne9/K0XYbTqae9lP0Kctn2J+HDXqVTAKRqsNLAJKjMd2nC6nn3Q07D5lO2VwRfdpb4QV8OwmTIzdVLVM3ysote24eHdHRPplmLldQw5EXiq9qePgvD+5cjofCsvxAtQllt+3ujROJBuTBCnbMyiTYlQeAsfcTG+kwCRL1CAnm3aMP+YVJcBVpZsqNFhxmgFblv+4teNyMlBPX6NO4/ym8S8pANwt5RwbUep1PsH+yYpy1LtsiumSf4O5CTz0AXCh4UdLg53Ba+jupSXVTWdgo6ptSQPnqbDmd+kXqXWBm6z0iSgJ0luyvYWsp0mCx3n+1AYnfKPifrjpehAt99km5toW07z2dIoX6FXTc846FqnVuuG7gMhrh/OqbdbTLoeesz64xWqAVh6ZJJO5iZd1P9+x90Bt6IA26yUd2oYn5Rty4bzGZoBY/fZJt+M1zqBp2dd9/ARD8rX/L9kS/MH6fuyb6QKKWs8TJcxHE4Zmysps62DEhTpff74q0bqmVkYqGVt3aU3BuAY9K4RhlG0pE/cujeaskNrKldsqgY3cydCVaS2vGaBwjQrg4RUW84KVkt6TljB5kjIR6g9CoTLMxMKo3AbJ/AyRcurNJteTumAybcjOW+4xlXYXQKsqYtBQkNmbJ1FOCydXMeWReVcMwS4XS5JF+MPGHlww0enaqXhyAt+5lFYBmuZVONESodlIMvSYPR2BXhmGu+2xaOgLhBhlBcuyX6uRbsekZtepOoFOxt+MvfYA8vQo9TYbh2HOcpw6j/AINJilaeRMZw4S5CLKGqlu1bQXQ/O0zm4Th0uXVO1DQMZDsFX0enS4SUk3Lcqe1Yt7uEAHlaJjZKpSXVynmNlRSSWN7Dstbd32j0tQ4Nh7zupbD6BXAckCTIf+DaWNAZYJBExTewgafdC4NT03oXo8iTJz9fm6qUkrNl6jLmyAXtdrX5mElFSi4vqLGW7JNdDZO2vo8rAVChipAOWZoSND8nnGGEbQ0iUfVnqgwDLmbsTEzDKSssA5r9phr84QJsNko72mTOrXKxzWvqASFt3nSJS0pCFFSxXKbkcDmUKBpcCxJ05RFpdJGjO71Jr9TK7G90L3hO1lJKlZXm5TnZshR7qGYkKcoIB13d8dZ25of5b/Tm/qwNHoae1+u48xqNe7ThGqVS05Pamso3G1m8xYajdEE9l1Tk5Nvj90Sw2hZCKiscAnnbyi/lWP8A9cz9EYnpAovpv/htArWTKyqS+pK5hyBJzcNLac42mVT6ffHtrfTUHILaW3Zrjwhvymn1f6i/Mbft+gSz0g0fOZ/h/wDca/3w6T/y/wBwfrQNwlPc9p7Dcefa46XHZ5coxpRIt98zf2b3+dzFvoQ75VR/WHzG7+oJP749J9Gcf7C/rRw410g082RNlLLm3mS2QEhAAWFgT2oo02ZT5uyrZdPlE3Gmu4845KorfsbrDnv47++HR2bRB5X8iPX3SWDG8KGhReyUzpnU4zHfvP1xh6OOZhQoYAvRxzPwhejjmfhChQoC9GHMxc5HSfiqKqLVkKqhVHUUpsFFgLmVyEKFABn++ti388P+BS/8UL99XFv55/oUv/FChQgDjpTxb+d/6FL/AMUa5HSbiiDKtVYXJt1FMdWJLHWVxJJ84UKADP8AfUxb+d/6FL/xQ46U8W/nf+hS/wDFChQAL99TFv54f8Cl/wCKITaXaaqxHq/S5xm9VmydiUls+XN/BoL3yLv5QoUAEJ6MO/4Q5phzPwhQoUDH0ccz8IXo45n4QoUAD+jjmfhDejjmfhDwoAG9HHf8Ib0cd8KFAAhTjmYy9GHM/CFCgAyNMOZ+H6IUKFD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ostanovinasilie.org/wp-content/uploads/2013/03/we-can-do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" y="312738"/>
            <a:ext cx="4724400" cy="633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3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OrOXCEXfXfc/TgxuMDkJHvI/AAAAAAAABc8/c3vLTpmBo9U/s1600/native-american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American Indians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49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iareport.ru/images/stories/countries/USA-fla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14946"/>
            <a:ext cx="9124070" cy="68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25912"/>
            <a:ext cx="3908741" cy="446449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was created by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uropean settlers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upload.wikimedia.org/wikipedia/commons/3/3f/Charles_Bell_-_Jan_van_Riebeeck_se_aankoms_aan_die_Ka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472608" cy="413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1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5303" y="331538"/>
            <a:ext cx="540701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first colony in North America was founded in 1607 in Jamestown</a:t>
            </a:r>
            <a:endParaRPr lang="ru-RU" sz="3600" dirty="0"/>
          </a:p>
        </p:txBody>
      </p:sp>
      <p:pic>
        <p:nvPicPr>
          <p:cNvPr id="3074" name="Picture 2" descr="http://www.various-thoughts.com/pictures/jamestown/jamestown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8" y="2060848"/>
            <a:ext cx="7813998" cy="446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egendsofamerica.com/photos-americanhistory/ColonistsLandingAtJames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8" y="1556792"/>
            <a:ext cx="916857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The Pilgrims arrived in </a:t>
            </a:r>
            <a:r>
              <a:rPr lang="en-US" sz="5400" dirty="0" err="1">
                <a:solidFill>
                  <a:srgbClr val="7030A0"/>
                </a:solidFill>
              </a:rPr>
              <a:t>Mausachusets</a:t>
            </a:r>
            <a:r>
              <a:rPr lang="en-US" sz="5400" dirty="0">
                <a:solidFill>
                  <a:srgbClr val="7030A0"/>
                </a:solidFill>
              </a:rPr>
              <a:t> in 1620</a:t>
            </a:r>
            <a:r>
              <a:rPr lang="ru-RU" sz="5400" dirty="0">
                <a:solidFill>
                  <a:srgbClr val="00B0F0"/>
                </a:solidFill>
              </a:rPr>
              <a:t/>
            </a:r>
            <a:br>
              <a:rPr lang="ru-RU" sz="5400" dirty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40" y="-31541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War of Revolution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ile:Rev coll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68015"/>
            <a:ext cx="9433048" cy="59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9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ivaliberty.com/wp-content/uploads/2012/11/constit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" y="0"/>
            <a:ext cx="9168847" cy="68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646" y="32487"/>
            <a:ext cx="6501408" cy="244827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 of the USA. 1787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30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encrypted-tbn3.gstatic.com/images?q=tbn:ANd9GcTghr9Y0GbjU8Qz1FxVQxbpSGhpIvLgcDlzAjJM20aavjZeeJ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023" cy="68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7711" y="7187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Thomas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Jefferson. George Washington. Benjamin Franklin.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upload.wikimedia.org/wikipedia/commons/thumb/1/1e/Thomas_Jefferson_by_Rembrandt_Peale,_1800.jpg/225px-Thomas_Jefferson_by_Rembrandt_Peale,_1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4" y="2132856"/>
            <a:ext cx="2730380" cy="325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thumb/b/b6/Gilbert_Stuart_Williamstown_Portrait_of_George_Washington.jpg/280px-Gilbert_Stuart_Williamstown_Portrait_of_George_Washing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24" y="3212976"/>
            <a:ext cx="2667000" cy="319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juliettebenzoni.narod.ru/series/krechet/about/frankl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6" y="1861780"/>
            <a:ext cx="2808312" cy="354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cf.berkeley.edu/~arihuang/academic/abg/slavery/slave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" y="1340768"/>
            <a:ext cx="9136455" cy="55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Slavery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South – plantations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;</a:t>
            </a:r>
          </a:p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North – slavery was illegal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4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71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The history of the USA</vt:lpstr>
      <vt:lpstr>American Indians </vt:lpstr>
      <vt:lpstr>Modern America was created by European settlers </vt:lpstr>
      <vt:lpstr>Презентация PowerPoint</vt:lpstr>
      <vt:lpstr>The Pilgrims arrived in Mausachusets in 1620 </vt:lpstr>
      <vt:lpstr>The War of Revolution</vt:lpstr>
      <vt:lpstr>Constitution of the USA. 1787</vt:lpstr>
      <vt:lpstr>Thomas Jefferson. George Washington. Benjamin Franklin. </vt:lpstr>
      <vt:lpstr>The Slavery</vt:lpstr>
      <vt:lpstr>The  Civil  War</vt:lpstr>
      <vt:lpstr>Social changes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USA</dc:title>
  <dc:creator>Home</dc:creator>
  <cp:lastModifiedBy>Home</cp:lastModifiedBy>
  <cp:revision>7</cp:revision>
  <dcterms:created xsi:type="dcterms:W3CDTF">2013-10-03T11:55:43Z</dcterms:created>
  <dcterms:modified xsi:type="dcterms:W3CDTF">2013-10-03T16:59:32Z</dcterms:modified>
</cp:coreProperties>
</file>