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6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58" r:id="rId9"/>
    <p:sldId id="265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9" autoAdjust="0"/>
    <p:restoredTop sz="94660"/>
  </p:normalViewPr>
  <p:slideViewPr>
    <p:cSldViewPr>
      <p:cViewPr varScale="1">
        <p:scale>
          <a:sx n="41" d="100"/>
          <a:sy n="41" d="100"/>
        </p:scale>
        <p:origin x="-9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10E2B-06E2-4A95-B378-1F534FC7684D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F6311-47A1-4B28-A76E-BAA1839F9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6311-47A1-4B28-A76E-BAA1839F98B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1C22-2F65-4BB7-A8C6-0799B60F077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987A-7CE7-47F3-83B5-66591D026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1C22-2F65-4BB7-A8C6-0799B60F077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987A-7CE7-47F3-83B5-66591D026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1C22-2F65-4BB7-A8C6-0799B60F077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987A-7CE7-47F3-83B5-66591D026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1C22-2F65-4BB7-A8C6-0799B60F077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987A-7CE7-47F3-83B5-66591D026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1C22-2F65-4BB7-A8C6-0799B60F077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987A-7CE7-47F3-83B5-66591D026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1C22-2F65-4BB7-A8C6-0799B60F077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987A-7CE7-47F3-83B5-66591D026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1C22-2F65-4BB7-A8C6-0799B60F077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987A-7CE7-47F3-83B5-66591D026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1C22-2F65-4BB7-A8C6-0799B60F077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B2987A-7CE7-47F3-83B5-66591D026B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1C22-2F65-4BB7-A8C6-0799B60F077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987A-7CE7-47F3-83B5-66591D026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1C22-2F65-4BB7-A8C6-0799B60F077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7B2987A-7CE7-47F3-83B5-66591D026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EC71C22-2F65-4BB7-A8C6-0799B60F077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987A-7CE7-47F3-83B5-66591D026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EC71C22-2F65-4BB7-A8C6-0799B60F0777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7B2987A-7CE7-47F3-83B5-66591D026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777\Рабочий стол\1339395569_1332911168_1288345858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n w="5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Малощетинков</a:t>
            </a:r>
            <a:r>
              <a:rPr lang="uk-UA" dirty="0" smtClean="0">
                <a:ln w="5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і  черви</a:t>
            </a:r>
            <a:endParaRPr lang="ru-RU" dirty="0">
              <a:ln w="5000" cmpd="sng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218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Травна </a:t>
            </a:r>
            <a:r>
              <a:rPr lang="uk-UA" dirty="0" smtClean="0"/>
              <a:t>система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Кровоносна система</a:t>
            </a:r>
            <a:endParaRPr lang="ru-RU" dirty="0"/>
          </a:p>
        </p:txBody>
      </p:sp>
      <p:pic>
        <p:nvPicPr>
          <p:cNvPr id="3" name="Shape 225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Дихальна система</a:t>
            </a:r>
            <a:endParaRPr lang="ru-RU" dirty="0"/>
          </a:p>
        </p:txBody>
      </p:sp>
      <p:pic>
        <p:nvPicPr>
          <p:cNvPr id="3" name="Shape 240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1124744"/>
            <a:ext cx="4067944" cy="5733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Documents and Settings\777\Рабочий стол\cherv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6808" y="1124744"/>
            <a:ext cx="5157192" cy="573325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Видільна система</a:t>
            </a:r>
            <a:endParaRPr lang="ru-RU" dirty="0"/>
          </a:p>
        </p:txBody>
      </p:sp>
      <p:pic>
        <p:nvPicPr>
          <p:cNvPr id="3" name="Shape 24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1052736"/>
            <a:ext cx="9143999" cy="5805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436096" cy="429309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8000" dirty="0" smtClean="0"/>
              <a:t>Нервова система</a:t>
            </a:r>
            <a:endParaRPr lang="ru-RU" sz="8000" dirty="0"/>
          </a:p>
        </p:txBody>
      </p:sp>
      <p:pic>
        <p:nvPicPr>
          <p:cNvPr id="3" name="Shape 25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4265713"/>
            <a:ext cx="9144000" cy="259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25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436096" y="0"/>
            <a:ext cx="3707904" cy="4365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65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980728"/>
            <a:ext cx="9144000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Статева система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/>
              <a:t>Значення малощетинкових червів</a:t>
            </a:r>
            <a:endParaRPr lang="ru-RU" dirty="0"/>
          </a:p>
        </p:txBody>
      </p:sp>
      <p:pic>
        <p:nvPicPr>
          <p:cNvPr id="1030" name="Picture 6" descr="C:\Documents and Settings\777\Рабочий стол\ab3290f30365_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556792"/>
            <a:ext cx="6871693" cy="5301208"/>
          </a:xfrm>
          <a:prstGeom prst="rect">
            <a:avLst/>
          </a:prstGeom>
          <a:noFill/>
        </p:spPr>
      </p:pic>
      <p:pic>
        <p:nvPicPr>
          <p:cNvPr id="1029" name="Picture 5" descr="C:\Documents and Settings\777\Рабочий стол\yak-viznachiti-sklad-grunt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8600" y="1556792"/>
            <a:ext cx="6118481" cy="530120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777\Рабочий стол\28641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7280"/>
            <a:ext cx="9144000" cy="57607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777\Рабочий стол\o-SCARED-EARTHWORMS-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Середовище </a:t>
            </a:r>
            <a:r>
              <a:rPr lang="uk-UA" dirty="0" smtClean="0">
                <a:solidFill>
                  <a:schemeClr val="tx1"/>
                </a:solidFill>
              </a:rPr>
              <a:t>існування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55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Зовнішня будова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61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764704"/>
            <a:ext cx="9144000" cy="60932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Голова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67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692697"/>
            <a:ext cx="9144000" cy="61653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П</a:t>
            </a:r>
            <a:r>
              <a:rPr lang="uk-UA" dirty="0" smtClean="0"/>
              <a:t>оясок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7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692696"/>
            <a:ext cx="9144000" cy="61653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Кільця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80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692696"/>
            <a:ext cx="9144000" cy="61653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Анальний отвір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Внутрішня будова</a:t>
            </a:r>
            <a:endParaRPr lang="ru-RU" dirty="0"/>
          </a:p>
        </p:txBody>
      </p:sp>
      <p:pic>
        <p:nvPicPr>
          <p:cNvPr id="2051" name="Picture 3" descr="C:\Documents and Settings\777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Пересування</a:t>
            </a:r>
            <a:endParaRPr lang="ru-RU" dirty="0"/>
          </a:p>
        </p:txBody>
      </p:sp>
      <p:pic>
        <p:nvPicPr>
          <p:cNvPr id="3" name="Shape 19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1412776"/>
            <a:ext cx="4644008" cy="544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9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644008" y="1412776"/>
            <a:ext cx="4499992" cy="544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248</TotalTime>
  <Words>35</Words>
  <Application>Microsoft Office PowerPoint</Application>
  <PresentationFormat>Экран (4:3)</PresentationFormat>
  <Paragraphs>18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Малощетинкові  черви</vt:lpstr>
      <vt:lpstr>Середовище існування</vt:lpstr>
      <vt:lpstr>Зовнішня будова</vt:lpstr>
      <vt:lpstr>Голова</vt:lpstr>
      <vt:lpstr>Поясок</vt:lpstr>
      <vt:lpstr>Кільця</vt:lpstr>
      <vt:lpstr>Анальний отвір</vt:lpstr>
      <vt:lpstr>Внутрішня будова</vt:lpstr>
      <vt:lpstr>Пересування</vt:lpstr>
      <vt:lpstr>Травна система</vt:lpstr>
      <vt:lpstr>Кровоносна система</vt:lpstr>
      <vt:lpstr>Дихальна система</vt:lpstr>
      <vt:lpstr>Видільна система</vt:lpstr>
      <vt:lpstr>Нервова система</vt:lpstr>
      <vt:lpstr>Статева система</vt:lpstr>
      <vt:lpstr>Значення малощетинкових червів</vt:lpstr>
      <vt:lpstr>Дякую за увагу!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Малощетинкові черви</dc:title>
  <dc:creator>Galina</dc:creator>
  <cp:lastModifiedBy>Galina</cp:lastModifiedBy>
  <cp:revision>27</cp:revision>
  <dcterms:created xsi:type="dcterms:W3CDTF">2014-11-09T12:59:05Z</dcterms:created>
  <dcterms:modified xsi:type="dcterms:W3CDTF">2014-11-09T18:09:22Z</dcterms:modified>
</cp:coreProperties>
</file>