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58" r:id="rId7"/>
    <p:sldId id="262" r:id="rId8"/>
    <p:sldId id="259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88A4-78B3-4E06-9059-314252BE98C6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BFED-37FD-4009-A77F-4DB3ABD5D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88A4-78B3-4E06-9059-314252BE98C6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BFED-37FD-4009-A77F-4DB3ABD5D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88A4-78B3-4E06-9059-314252BE98C6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BFED-37FD-4009-A77F-4DB3ABD5D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88A4-78B3-4E06-9059-314252BE98C6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BFED-37FD-4009-A77F-4DB3ABD5D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88A4-78B3-4E06-9059-314252BE98C6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BFED-37FD-4009-A77F-4DB3ABD5D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88A4-78B3-4E06-9059-314252BE98C6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BFED-37FD-4009-A77F-4DB3ABD5D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88A4-78B3-4E06-9059-314252BE98C6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BFED-37FD-4009-A77F-4DB3ABD5D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88A4-78B3-4E06-9059-314252BE98C6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BFED-37FD-4009-A77F-4DB3ABD5D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88A4-78B3-4E06-9059-314252BE98C6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BFED-37FD-4009-A77F-4DB3ABD5D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88A4-78B3-4E06-9059-314252BE98C6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BFED-37FD-4009-A77F-4DB3ABD5D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88A4-78B3-4E06-9059-314252BE98C6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BFED-37FD-4009-A77F-4DB3ABD5D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388A4-78B3-4E06-9059-314252BE98C6}" type="datetimeFigureOut">
              <a:rPr lang="ru-RU" smtClean="0"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BFED-37FD-4009-A77F-4DB3ABD5D1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Отряд Китообразные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77421">
            <a:off x="1371600" y="5373216"/>
            <a:ext cx="6400800" cy="265584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Презентацию готовили : Цыбенко Наталья и Ксенофонтова Юлия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ля\Desktop\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36891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ля\Desktop\66268ae99a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24056" cy="6499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Юля\Desktop\Kitoob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994" y="0"/>
            <a:ext cx="4411962" cy="3739663"/>
          </a:xfrm>
          <a:prstGeom prst="rect">
            <a:avLst/>
          </a:prstGeom>
          <a:noFill/>
        </p:spPr>
      </p:pic>
      <p:pic>
        <p:nvPicPr>
          <p:cNvPr id="11267" name="Picture 3" descr="C:\Users\Юля\Desktop\img170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4860032" cy="3294366"/>
          </a:xfrm>
          <a:prstGeom prst="rect">
            <a:avLst/>
          </a:prstGeom>
          <a:noFill/>
        </p:spPr>
      </p:pic>
      <p:pic>
        <p:nvPicPr>
          <p:cNvPr id="11268" name="Picture 4" descr="C:\Users\Юля\Desktop\cachalo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4283968" cy="3140968"/>
          </a:xfrm>
          <a:prstGeom prst="rect">
            <a:avLst/>
          </a:prstGeom>
          <a:noFill/>
        </p:spPr>
      </p:pic>
      <p:pic>
        <p:nvPicPr>
          <p:cNvPr id="11269" name="Picture 5" descr="C:\Users\Юля\Desktop\1312268752_pottw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7" y="1"/>
            <a:ext cx="4860033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Юля\Desktop\whal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8136"/>
            <a:ext cx="9145016" cy="3049864"/>
          </a:xfrm>
          <a:prstGeom prst="rect">
            <a:avLst/>
          </a:prstGeom>
          <a:noFill/>
        </p:spPr>
      </p:pic>
      <p:pic>
        <p:nvPicPr>
          <p:cNvPr id="12291" name="Picture 3" descr="C:\Users\Юля\Desktop\свинья_1275028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18756" cy="4018756"/>
          </a:xfrm>
          <a:prstGeom prst="rect">
            <a:avLst/>
          </a:prstGeom>
          <a:noFill/>
        </p:spPr>
      </p:pic>
      <p:pic>
        <p:nvPicPr>
          <p:cNvPr id="12293" name="Picture 5" descr="C:\Users\Юля\Desktop\1291900526_whale3_143359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5274648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Юля\Desktop\14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418"/>
            <a:ext cx="9281592" cy="7100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Юля\Desktop\1251091718_1f44c0a711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286250" cy="3067050"/>
          </a:xfrm>
          <a:prstGeom prst="rect">
            <a:avLst/>
          </a:prstGeom>
          <a:noFill/>
        </p:spPr>
      </p:pic>
      <p:pic>
        <p:nvPicPr>
          <p:cNvPr id="13315" name="Picture 3" descr="C:\Users\Юля\Desktop\sperm_wh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12976"/>
            <a:ext cx="7142088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110140">
            <a:off x="418087" y="2288825"/>
            <a:ext cx="8133066" cy="2413943"/>
          </a:xfrm>
        </p:spPr>
        <p:txBody>
          <a:bodyPr/>
          <a:lstStyle/>
          <a:p>
            <a:r>
              <a:rPr lang="ru-RU" dirty="0" smtClean="0"/>
              <a:t>Спасибо за внимание!!!!!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260648"/>
            <a:ext cx="5486400" cy="86409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3200" dirty="0" smtClean="0"/>
              <a:t>КИТООБРАЗНЫЕ (</a:t>
            </a:r>
            <a:r>
              <a:rPr lang="ru-RU" sz="3200" dirty="0" err="1" smtClean="0"/>
              <a:t>Cetacea</a:t>
            </a:r>
            <a:r>
              <a:rPr lang="ru-RU" sz="3200" dirty="0" smtClean="0"/>
              <a:t>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3600400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тряд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вторичноводных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млекопитающих. Длина тела современных 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итообразных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 1,1 м до 33 м, масса от 30 кг до 150 т. Приспособленные к постоянной жизни в воде. Тело обтекаемой формы, с горизонтальным двулопастным хвостом. Мощный слой подкожного жира способствует сохранению тепла.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/>
              <a:t>КИТООБРАЗНЫЕ. </a:t>
            </a:r>
          </a:p>
          <a:p>
            <a:r>
              <a:rPr lang="ru-RU" dirty="0" smtClean="0"/>
              <a:t>Усатые киты:  1 — гренландский кит</a:t>
            </a:r>
            <a:r>
              <a:rPr lang="en-US" dirty="0" smtClean="0"/>
              <a:t>; 2 — </a:t>
            </a:r>
            <a:r>
              <a:rPr lang="ru-RU" dirty="0" smtClean="0"/>
              <a:t>голубой кит</a:t>
            </a:r>
            <a:r>
              <a:rPr lang="en-US" dirty="0" smtClean="0"/>
              <a:t>; 3 — </a:t>
            </a:r>
            <a:r>
              <a:rPr lang="ru-RU" dirty="0" smtClean="0"/>
              <a:t>финвал</a:t>
            </a:r>
            <a:r>
              <a:rPr lang="en-US" dirty="0" smtClean="0"/>
              <a:t>; 4 — </a:t>
            </a:r>
            <a:r>
              <a:rPr lang="ru-RU" dirty="0" smtClean="0"/>
              <a:t>малый полосатик</a:t>
            </a:r>
            <a:r>
              <a:rPr lang="en-US" dirty="0" smtClean="0"/>
              <a:t>; 5 — </a:t>
            </a:r>
            <a:r>
              <a:rPr lang="ru-RU" dirty="0" smtClean="0"/>
              <a:t>горбач</a:t>
            </a:r>
            <a:r>
              <a:rPr lang="en-US" dirty="0" smtClean="0"/>
              <a:t> 6 — </a:t>
            </a:r>
            <a:r>
              <a:rPr lang="ru-RU" dirty="0" smtClean="0"/>
              <a:t>серый кит</a:t>
            </a:r>
            <a:r>
              <a:rPr lang="en-US" dirty="0" smtClean="0"/>
              <a:t>. </a:t>
            </a:r>
          </a:p>
          <a:p>
            <a:r>
              <a:rPr lang="ru-RU" dirty="0" smtClean="0"/>
              <a:t>Зубатые киты:  7 — клюворыл</a:t>
            </a:r>
            <a:r>
              <a:rPr lang="en-US" dirty="0" smtClean="0"/>
              <a:t>; 8 — </a:t>
            </a:r>
            <a:r>
              <a:rPr lang="ru-RU" dirty="0" smtClean="0"/>
              <a:t>северный </a:t>
            </a:r>
            <a:r>
              <a:rPr lang="ru-RU" dirty="0" err="1" smtClean="0"/>
              <a:t>берардиус</a:t>
            </a:r>
            <a:r>
              <a:rPr lang="ru-RU" dirty="0" smtClean="0"/>
              <a:t>;</a:t>
            </a:r>
            <a:r>
              <a:rPr lang="en-US" dirty="0" smtClean="0"/>
              <a:t> 9 — </a:t>
            </a:r>
            <a:r>
              <a:rPr lang="ru-RU" dirty="0" smtClean="0"/>
              <a:t>высоколобый бутылконос</a:t>
            </a:r>
            <a:r>
              <a:rPr lang="en-US" dirty="0" smtClean="0"/>
              <a:t>; 10 — </a:t>
            </a:r>
            <a:r>
              <a:rPr lang="ru-RU" dirty="0" err="1" smtClean="0"/>
              <a:t>иния</a:t>
            </a:r>
            <a:r>
              <a:rPr lang="en-US" dirty="0" smtClean="0"/>
              <a:t>; 11 — </a:t>
            </a:r>
            <a:r>
              <a:rPr lang="ru-RU" dirty="0" smtClean="0"/>
              <a:t>полосатая </a:t>
            </a:r>
            <a:r>
              <a:rPr lang="ru-RU" dirty="0" err="1" smtClean="0"/>
              <a:t>стенелла</a:t>
            </a:r>
            <a:r>
              <a:rPr lang="en-US" dirty="0" smtClean="0"/>
              <a:t>; 12 — </a:t>
            </a:r>
            <a:r>
              <a:rPr lang="ru-RU" dirty="0" smtClean="0"/>
              <a:t>белобочка;</a:t>
            </a:r>
            <a:r>
              <a:rPr lang="en-US" dirty="0" smtClean="0"/>
              <a:t> 13 — </a:t>
            </a:r>
            <a:r>
              <a:rPr lang="ru-RU" dirty="0" smtClean="0"/>
              <a:t>северный дельфин</a:t>
            </a:r>
            <a:r>
              <a:rPr lang="en-US" dirty="0" smtClean="0"/>
              <a:t>; 14 — </a:t>
            </a:r>
            <a:r>
              <a:rPr lang="ru-RU" dirty="0" smtClean="0"/>
              <a:t>афалина</a:t>
            </a:r>
            <a:r>
              <a:rPr lang="en-US" dirty="0" smtClean="0"/>
              <a:t>; 15 — </a:t>
            </a:r>
            <a:r>
              <a:rPr lang="ru-RU" dirty="0" smtClean="0"/>
              <a:t>гребнезубый дельфин</a:t>
            </a:r>
            <a:r>
              <a:rPr lang="en-US" dirty="0" smtClean="0"/>
              <a:t>; 16 — </a:t>
            </a:r>
            <a:r>
              <a:rPr lang="ru-RU" dirty="0" smtClean="0"/>
              <a:t>серый дельфин</a:t>
            </a:r>
            <a:r>
              <a:rPr lang="en-US" dirty="0" smtClean="0"/>
              <a:t>; 17 — </a:t>
            </a:r>
            <a:r>
              <a:rPr lang="ru-RU" dirty="0" smtClean="0"/>
              <a:t>чёрная </a:t>
            </a:r>
            <a:r>
              <a:rPr lang="ru-RU" dirty="0" err="1" smtClean="0"/>
              <a:t>косатка</a:t>
            </a:r>
            <a:r>
              <a:rPr lang="en-US" dirty="0" smtClean="0"/>
              <a:t>; 18 — </a:t>
            </a:r>
            <a:r>
              <a:rPr lang="ru-RU" dirty="0" smtClean="0"/>
              <a:t>обыкновенная </a:t>
            </a:r>
            <a:r>
              <a:rPr lang="ru-RU" dirty="0" err="1" smtClean="0"/>
              <a:t>гринда</a:t>
            </a:r>
            <a:r>
              <a:rPr lang="ru-RU" dirty="0" smtClean="0"/>
              <a:t> </a:t>
            </a:r>
            <a:r>
              <a:rPr lang="en-US" dirty="0" smtClean="0"/>
              <a:t>; 19 — </a:t>
            </a:r>
            <a:r>
              <a:rPr lang="ru-RU" dirty="0" err="1" smtClean="0"/>
              <a:t>косатка</a:t>
            </a:r>
            <a:r>
              <a:rPr lang="ru-RU" dirty="0"/>
              <a:t>;</a:t>
            </a:r>
            <a:r>
              <a:rPr lang="en-US" dirty="0" smtClean="0"/>
              <a:t> 20 — </a:t>
            </a:r>
            <a:r>
              <a:rPr lang="ru-RU" dirty="0" smtClean="0"/>
              <a:t>обыкновенная морская свинья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26" name="Picture 2" descr="C:\Users\Юля\Desktop\tablitsa3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80728"/>
            <a:ext cx="4248472" cy="5310590"/>
          </a:xfrm>
          <a:prstGeom prst="rect">
            <a:avLst/>
          </a:prstGeom>
          <a:noFill/>
        </p:spPr>
      </p:pic>
      <p:pic>
        <p:nvPicPr>
          <p:cNvPr id="1027" name="Picture 3" descr="C:\Users\Юля\Desktop\41417498_123775401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2808312" cy="1982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Обоняние, слух, зрение, осязание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40768"/>
            <a:ext cx="4176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Обоняния у китов практически нет, вкус развит плохо, а осязание – очень хорошо. Зрение в воде слабое, на поверхности видят прекрасно. Лучше всего развит слух. Воспринимают не только звуки, но и инфразвуки, и ультразвуки. Диапазон издаваемых звуков необычайно широк, вплоть до ультразвука. Время между произведённым звуковым сигналом и его возвращением указывает животным расстояние до любого объекта на их пути. Т.е. китообразные обладают уникальными эхолокационными способностями, позволяющими ориентироваться днём и ночью даже на большой глубине или в совершенно мутной воде.</a:t>
            </a:r>
            <a:endParaRPr lang="ru-RU" dirty="0" smtClean="0"/>
          </a:p>
        </p:txBody>
      </p:sp>
      <p:pic>
        <p:nvPicPr>
          <p:cNvPr id="2050" name="Picture 2" descr="C:\Users\Юля\Desktop\wdcs_w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5169" y="692696"/>
            <a:ext cx="4768831" cy="2592288"/>
          </a:xfrm>
          <a:prstGeom prst="rect">
            <a:avLst/>
          </a:prstGeom>
          <a:noFill/>
        </p:spPr>
      </p:pic>
      <p:pic>
        <p:nvPicPr>
          <p:cNvPr id="2051" name="Picture 3" descr="C:\Users\Юля\Desktop\Wal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66983"/>
            <a:ext cx="4788024" cy="3591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268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Питаются мелкими водными животными, по большей части рачками. Из верхней челюсти кита свисают многочисленные эластичные ротовые пластины с краями, похожими на бахрому – это китовый ус. Всасывая в огромную ротовую полость воду, кит процеживает её через усы, а отцеженных рачков глотает. За сутки синий кит съедает 2-4 тонны пищи. Китов с китовым усом вместо зубов, называют усатым или беззубым. У зубатых китов бывает до 240 зубов.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Пищу глотают целиком. Слюнных желёз нет. Желудок сложный (из 3—14 отделов) Мечение показало, что усатые Китообразные передвигаются на расстояние до 5—10 тыс. км, но обычно не переходят экватор и возвращаются ежегодно в одни и те же районы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</a:t>
            </a:r>
            <a:endParaRPr lang="ru-RU" dirty="0"/>
          </a:p>
        </p:txBody>
      </p:sp>
      <p:pic>
        <p:nvPicPr>
          <p:cNvPr id="3074" name="Picture 2" descr="C:\Users\Юля\Desktop\b2e6dbd8f2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244600"/>
            <a:ext cx="4000500" cy="561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268760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Продолжительность жизни 30—50 лет. Численность большинства Китообразных сокращается, особенно крупные киты на грани исчезновения. Половой зрелости достигают к 2-6 годам. Беременность у большинства ок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 года. Рождают раз в 2 года, под водой, как правило, 1 детёныша.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Размножение</a:t>
            </a:r>
            <a:endParaRPr lang="ru-RU" dirty="0"/>
          </a:p>
        </p:txBody>
      </p:sp>
      <p:pic>
        <p:nvPicPr>
          <p:cNvPr id="4098" name="Picture 2" descr="C:\Users\Юля\Desktop\t2520truncatus_wur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150804" cy="2448272"/>
          </a:xfrm>
          <a:prstGeom prst="rect">
            <a:avLst/>
          </a:prstGeom>
          <a:noFill/>
        </p:spPr>
      </p:pic>
      <p:pic>
        <p:nvPicPr>
          <p:cNvPr id="4099" name="Picture 3" descr="C:\Users\Юля\Desktop\3226804,1396633,highRes,maxh,480,maxw,480,Wale+%28media_653663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65525"/>
            <a:ext cx="4499993" cy="3292475"/>
          </a:xfrm>
          <a:prstGeom prst="rect">
            <a:avLst/>
          </a:prstGeom>
          <a:noFill/>
        </p:spPr>
      </p:pic>
      <p:pic>
        <p:nvPicPr>
          <p:cNvPr id="4100" name="Picture 4" descr="C:\Users\Юля\Desktop\79102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1124744"/>
            <a:ext cx="29523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Киты населяют практически все моря и океаны, от Арктики до Антарктиды, иногда заходят в устья рек, есть несколько речных видов. Все превосходные пловцы и ныряльщики – кашалот погружается на глубины до 1000 м, дельфин – до 500 м. Не всегда киты жили в водной среде. Их предки обитали на земле, затем ушли в океан (отсюда название – </a:t>
            </a:r>
            <a:r>
              <a:rPr lang="ru-RU" dirty="0" err="1" smtClean="0"/>
              <a:t>вторичноводные</a:t>
            </a:r>
            <a:r>
              <a:rPr lang="ru-RU" dirty="0" smtClean="0"/>
              <a:t>). При изменении среды обитания тело китов приобрело обтекаемую форму, исчез волосяной покров.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  <p:pic>
        <p:nvPicPr>
          <p:cNvPr id="5122" name="Picture 2" descr="C:\Users\Юля\Desktop\ASCOBANS_Russian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1"/>
            <a:ext cx="5715000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12474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Голова у китов чаще небольшая, с вытянутым «клювом» или округлая. Ноздри («дыхало») расположены на макушке, открываются только на момент короткого вдоха-выдоха. Китообразные способны подолгу не дышать: от 2—4 мин до 30—40 мин, иногда до 2 ч. Выдох начинается у поверхности воды, в результате чего и получается знаменитый фонтан (выброс вверх струи воды).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Дыхание</a:t>
            </a:r>
            <a:endParaRPr lang="ru-RU" dirty="0"/>
          </a:p>
        </p:txBody>
      </p:sp>
      <p:pic>
        <p:nvPicPr>
          <p:cNvPr id="6146" name="Picture 2" descr="C:\Users\Юля\Desktop\1294750166_1179406438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9060"/>
            <a:ext cx="3851920" cy="2888940"/>
          </a:xfrm>
          <a:prstGeom prst="rect">
            <a:avLst/>
          </a:prstGeom>
          <a:noFill/>
        </p:spPr>
      </p:pic>
      <p:pic>
        <p:nvPicPr>
          <p:cNvPr id="6147" name="Picture 3" descr="C:\Users\Юля\Desktop\W020090722593715044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421582" cy="1584176"/>
          </a:xfrm>
          <a:prstGeom prst="rect">
            <a:avLst/>
          </a:prstGeom>
          <a:noFill/>
        </p:spPr>
      </p:pic>
      <p:pic>
        <p:nvPicPr>
          <p:cNvPr id="6148" name="Picture 4" descr="C:\Users\Юля\Desktop\1427487029_8d1eda4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4079478" cy="2716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657671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Скелеты и контуры тела китообразных: 1 — гренландского кита; 2 — голубого кита; 3 — дельфина - белобочки.</a:t>
            </a:r>
            <a:endParaRPr lang="ru-RU" dirty="0"/>
          </a:p>
        </p:txBody>
      </p:sp>
      <p:pic>
        <p:nvPicPr>
          <p:cNvPr id="7170" name="Picture 2" descr="C:\Users\Юля\Desktop\kitoobrazny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632847" cy="5806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Человек и Китообразные</a:t>
            </a:r>
            <a:endParaRPr lang="ru-RU" dirty="0"/>
          </a:p>
        </p:txBody>
      </p:sp>
      <p:pic>
        <p:nvPicPr>
          <p:cNvPr id="8194" name="Picture 2" descr="C:\Users\Юля\Desktop\boy_kissing_dolphin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653136"/>
            <a:ext cx="3082862" cy="1919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1556792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История взаимоотношений человека и кита очень давняя.</a:t>
            </a:r>
            <a:endParaRPr lang="ru-RU" dirty="0"/>
          </a:p>
        </p:txBody>
      </p:sp>
      <p:pic>
        <p:nvPicPr>
          <p:cNvPr id="8195" name="Picture 3" descr="C:\Users\Юля\Desktop\x_7223e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4146"/>
            <a:ext cx="3528392" cy="2910014"/>
          </a:xfrm>
          <a:prstGeom prst="rect">
            <a:avLst/>
          </a:prstGeom>
          <a:noFill/>
        </p:spPr>
      </p:pic>
      <p:pic>
        <p:nvPicPr>
          <p:cNvPr id="8196" name="Picture 4" descr="C:\Users\Юля\Desktop\x_e1363d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12776"/>
            <a:ext cx="3642944" cy="2738239"/>
          </a:xfrm>
          <a:prstGeom prst="rect">
            <a:avLst/>
          </a:prstGeom>
          <a:noFill/>
        </p:spPr>
      </p:pic>
      <p:pic>
        <p:nvPicPr>
          <p:cNvPr id="8197" name="Picture 5" descr="C:\Users\Юля\Desktop\x_c016f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2520280" cy="1735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621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Отряд Китообразные</vt:lpstr>
      <vt:lpstr>КИТООБРАЗНЫЕ (Cetacea) </vt:lpstr>
      <vt:lpstr>Обоняние, слух, зрение, осязание</vt:lpstr>
      <vt:lpstr>Питание</vt:lpstr>
      <vt:lpstr>Размножение</vt:lpstr>
      <vt:lpstr>Население</vt:lpstr>
      <vt:lpstr>Дыхание</vt:lpstr>
      <vt:lpstr>Слайд 8</vt:lpstr>
      <vt:lpstr>Человек и Китообразные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внимание!!!!!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 Китообразные</dc:title>
  <dc:creator>Юля</dc:creator>
  <cp:lastModifiedBy>Юля</cp:lastModifiedBy>
  <cp:revision>15</cp:revision>
  <dcterms:created xsi:type="dcterms:W3CDTF">2012-04-30T11:29:29Z</dcterms:created>
  <dcterms:modified xsi:type="dcterms:W3CDTF">2012-04-28T13:52:38Z</dcterms:modified>
</cp:coreProperties>
</file>