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8" r:id="rId12"/>
    <p:sldId id="269" r:id="rId13"/>
    <p:sldId id="265" r:id="rId14"/>
    <p:sldId id="274" r:id="rId15"/>
    <p:sldId id="270" r:id="rId16"/>
    <p:sldId id="275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53" autoAdjust="0"/>
    <p:restoredTop sz="94660"/>
  </p:normalViewPr>
  <p:slideViewPr>
    <p:cSldViewPr>
      <p:cViewPr varScale="1">
        <p:scale>
          <a:sx n="69" d="100"/>
          <a:sy n="69" d="100"/>
        </p:scale>
        <p:origin x="-5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397FE-E8A0-4129-9A6A-A9D12EE6F9B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5E3E5-BC8E-44C2-B45B-7FFA17D7DB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5E3E5-BC8E-44C2-B45B-7FFA17D7DB2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5E3E5-BC8E-44C2-B45B-7FFA17D7DB2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5E3E5-BC8E-44C2-B45B-7FFA17D7DB2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5E3E5-BC8E-44C2-B45B-7FFA17D7DB2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5E3E5-BC8E-44C2-B45B-7FFA17D7DB2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5E3E5-BC8E-44C2-B45B-7FFA17D7DB2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5E3E5-BC8E-44C2-B45B-7FFA17D7DB2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5E3E5-BC8E-44C2-B45B-7FFA17D7DB2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5E3E5-BC8E-44C2-B45B-7FFA17D7DB2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5E3E5-BC8E-44C2-B45B-7FFA17D7DB2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5E3E5-BC8E-44C2-B45B-7FFA17D7DB2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5E3E5-BC8E-44C2-B45B-7FFA17D7DB2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40845-7F4E-445A-AB82-E023BBB5FB6D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89BB-CDDF-4C44-9DA0-1399D54B4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40845-7F4E-445A-AB82-E023BBB5FB6D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89BB-CDDF-4C44-9DA0-1399D54B4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40845-7F4E-445A-AB82-E023BBB5FB6D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89BB-CDDF-4C44-9DA0-1399D54B4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40845-7F4E-445A-AB82-E023BBB5FB6D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89BB-CDDF-4C44-9DA0-1399D54B4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40845-7F4E-445A-AB82-E023BBB5FB6D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89BB-CDDF-4C44-9DA0-1399D54B4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40845-7F4E-445A-AB82-E023BBB5FB6D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89BB-CDDF-4C44-9DA0-1399D54B4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40845-7F4E-445A-AB82-E023BBB5FB6D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89BB-CDDF-4C44-9DA0-1399D54B4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40845-7F4E-445A-AB82-E023BBB5FB6D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89BB-CDDF-4C44-9DA0-1399D54B4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40845-7F4E-445A-AB82-E023BBB5FB6D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89BB-CDDF-4C44-9DA0-1399D54B4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40845-7F4E-445A-AB82-E023BBB5FB6D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89BB-CDDF-4C44-9DA0-1399D54B4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40845-7F4E-445A-AB82-E023BBB5FB6D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89B89BB-CDDF-4C44-9DA0-1399D54B4A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C40845-7F4E-445A-AB82-E023BBB5FB6D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9B89BB-CDDF-4C44-9DA0-1399D54B4AF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/index.php?title=%D0%A1%D1%96%D1%82%D1%87%D0%B0%D1%81%D1%82%D0%B8%D0%B9_%D0%BF%D1%96%D1%82%D0%BE%D0%BD&amp;action=edit&amp;redlink=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uk.wikipedia.org/wiki/%D0%90%D0%BD%D0%B0%D0%BA%D0%BE%D0%BD%D0%B4%D0%B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8%D0%BA%D1%96%D1%80%D0%B0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0"/>
            <a:ext cx="4929222" cy="1643074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>
                <a:solidFill>
                  <a:schemeClr val="bg1"/>
                </a:solidFill>
                <a:latin typeface="+mn-lt"/>
              </a:rPr>
              <a:t>Різноманітність    </a:t>
            </a:r>
            <a:r>
              <a:rPr lang="uk-UA" sz="4800" dirty="0" smtClean="0">
                <a:solidFill>
                  <a:schemeClr val="bg1"/>
                </a:solidFill>
                <a:latin typeface="+mn-lt"/>
              </a:rPr>
              <a:t>рептилій(змії</a:t>
            </a:r>
            <a:r>
              <a:rPr lang="uk-UA" sz="4800" dirty="0" smtClean="0">
                <a:solidFill>
                  <a:schemeClr val="bg1"/>
                </a:solidFill>
                <a:latin typeface="+mn-lt"/>
              </a:rPr>
              <a:t>)</a:t>
            </a:r>
            <a:endParaRPr lang="ru-RU" sz="48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26" name="Picture 2" descr="C:\Users\Юрий\Desktop\Рептилии\2_bi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92208"/>
            <a:ext cx="9144000" cy="506579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:\Users\Юрий\Desktop\Рептилии\snake-eyed-skink--ablepharus-kitaibel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429124" cy="3854025"/>
          </a:xfrm>
          <a:prstGeom prst="rect">
            <a:avLst/>
          </a:prstGeom>
          <a:noFill/>
        </p:spPr>
      </p:pic>
      <p:pic>
        <p:nvPicPr>
          <p:cNvPr id="9220" name="Picture 4" descr="C:\Users\Юрий\Desktop\Рептилии\coralsnake_displa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92659" y="3519494"/>
            <a:ext cx="4451341" cy="3338506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800" y="642918"/>
            <a:ext cx="7743852" cy="1143008"/>
          </a:xfrm>
        </p:spPr>
        <p:txBody>
          <a:bodyPr/>
          <a:lstStyle/>
          <a:p>
            <a:pPr algn="ctr"/>
            <a:r>
              <a:rPr lang="ru-RU" sz="4000" b="1" dirty="0" err="1" smtClean="0">
                <a:solidFill>
                  <a:schemeClr val="tx1"/>
                </a:solidFill>
                <a:latin typeface="+mn-lt"/>
              </a:rPr>
              <a:t>Пітони</a:t>
            </a:r>
            <a:r>
              <a:rPr lang="ru-RU" sz="40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  <a:latin typeface="+mn-lt"/>
              </a:rPr>
              <a:t>їдять</a:t>
            </a:r>
            <a:r>
              <a:rPr lang="ru-RU" sz="4000" b="1" dirty="0" smtClean="0">
                <a:solidFill>
                  <a:schemeClr val="tx1"/>
                </a:solidFill>
                <a:latin typeface="+mn-lt"/>
              </a:rPr>
              <a:t> жертву </a:t>
            </a:r>
            <a:r>
              <a:rPr lang="ru-RU" sz="4000" b="1" dirty="0" err="1" smtClean="0">
                <a:solidFill>
                  <a:schemeClr val="tx1"/>
                </a:solidFill>
                <a:latin typeface="+mn-lt"/>
              </a:rPr>
              <a:t>цілком</a:t>
            </a:r>
            <a:r>
              <a:rPr lang="ru-RU" sz="4000" b="1" dirty="0" smtClean="0">
                <a:solidFill>
                  <a:schemeClr val="tx1"/>
                </a:solidFill>
                <a:latin typeface="+mn-lt"/>
              </a:rPr>
              <a:t>, у тому </a:t>
            </a:r>
            <a:r>
              <a:rPr lang="ru-RU" sz="4000" b="1" dirty="0" err="1" smtClean="0">
                <a:solidFill>
                  <a:schemeClr val="tx1"/>
                </a:solidFill>
                <a:latin typeface="+mn-lt"/>
              </a:rPr>
              <a:t>числі</a:t>
            </a:r>
            <a:r>
              <a:rPr lang="ru-RU" sz="40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  <a:latin typeface="+mn-lt"/>
              </a:rPr>
              <a:t>і</a:t>
            </a:r>
            <a:r>
              <a:rPr lang="ru-RU" sz="40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  <a:latin typeface="+mn-lt"/>
              </a:rPr>
              <a:t>кістки</a:t>
            </a:r>
            <a:endParaRPr lang="ru-RU" sz="4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214282" y="2214554"/>
            <a:ext cx="3571900" cy="4500594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Дорослі</a:t>
            </a:r>
            <a:r>
              <a:rPr lang="ru-RU" sz="2000" dirty="0" smtClean="0"/>
              <a:t> </a:t>
            </a:r>
            <a:r>
              <a:rPr lang="ru-RU" sz="2000" dirty="0" err="1" smtClean="0"/>
              <a:t>пітони</a:t>
            </a:r>
            <a:r>
              <a:rPr lang="ru-RU" sz="2000" dirty="0" smtClean="0"/>
              <a:t> </a:t>
            </a:r>
            <a:r>
              <a:rPr lang="ru-RU" sz="2000" dirty="0" err="1" smtClean="0"/>
              <a:t>можуть</a:t>
            </a:r>
            <a:r>
              <a:rPr lang="ru-RU" sz="2000" dirty="0" smtClean="0"/>
              <a:t> </a:t>
            </a:r>
            <a:r>
              <a:rPr lang="ru-RU" sz="2000" dirty="0" err="1" smtClean="0"/>
              <a:t>жити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місяцями</a:t>
            </a:r>
            <a:r>
              <a:rPr lang="ru-RU" sz="2000" dirty="0" smtClean="0"/>
              <a:t> без </a:t>
            </a:r>
            <a:r>
              <a:rPr lang="ru-RU" sz="2000" dirty="0" err="1" smtClean="0"/>
              <a:t>їди</a:t>
            </a:r>
            <a:r>
              <a:rPr lang="ru-RU" sz="2000" dirty="0" smtClean="0"/>
              <a:t>. Але коли вони </a:t>
            </a:r>
            <a:r>
              <a:rPr lang="ru-RU" sz="2000" dirty="0" err="1" smtClean="0"/>
              <a:t>їдять</a:t>
            </a:r>
            <a:r>
              <a:rPr lang="ru-RU" sz="2000" dirty="0" smtClean="0"/>
              <a:t>, </a:t>
            </a:r>
            <a:r>
              <a:rPr lang="ru-RU" sz="2000" dirty="0" err="1" smtClean="0"/>
              <a:t>вони</a:t>
            </a:r>
            <a:r>
              <a:rPr lang="ru-RU" sz="2000" dirty="0" smtClean="0"/>
              <a:t> не </a:t>
            </a:r>
            <a:r>
              <a:rPr lang="ru-RU" sz="2000" dirty="0" err="1" smtClean="0"/>
              <a:t>залишають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після</a:t>
            </a:r>
            <a:r>
              <a:rPr lang="ru-RU" sz="2000" dirty="0" smtClean="0"/>
              <a:t> себе </a:t>
            </a:r>
            <a:r>
              <a:rPr lang="ru-RU" sz="2000" dirty="0" err="1" smtClean="0"/>
              <a:t>жодних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відходів</a:t>
            </a:r>
            <a:r>
              <a:rPr lang="ru-RU" sz="2000" dirty="0" smtClean="0"/>
              <a:t>. </a:t>
            </a:r>
            <a:r>
              <a:rPr lang="ru-RU" sz="2000" dirty="0" err="1" smtClean="0"/>
              <a:t>Ці</a:t>
            </a:r>
            <a:r>
              <a:rPr lang="ru-RU" sz="2000" dirty="0" smtClean="0"/>
              <a:t> </a:t>
            </a:r>
            <a:r>
              <a:rPr lang="ru-RU" sz="2000" dirty="0" err="1" smtClean="0"/>
              <a:t>змії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пристосовані</a:t>
            </a:r>
            <a:r>
              <a:rPr lang="ru-RU" sz="2000" dirty="0" smtClean="0"/>
              <a:t> до того, </a:t>
            </a:r>
            <a:r>
              <a:rPr lang="ru-RU" sz="2000" dirty="0" err="1" smtClean="0"/>
              <a:t>щоб</a:t>
            </a:r>
            <a:r>
              <a:rPr lang="ru-RU" sz="2000" dirty="0" smtClean="0"/>
              <a:t> </a:t>
            </a:r>
            <a:r>
              <a:rPr lang="ru-RU" sz="2000" dirty="0" err="1" smtClean="0"/>
              <a:t>висмоктувати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кальцій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кісток</a:t>
            </a:r>
            <a:r>
              <a:rPr lang="ru-RU" sz="2000" dirty="0" smtClean="0"/>
              <a:t> </a:t>
            </a:r>
            <a:r>
              <a:rPr lang="ru-RU" sz="2000" dirty="0" err="1" smtClean="0"/>
              <a:t>своєї</a:t>
            </a:r>
            <a:r>
              <a:rPr lang="ru-RU" sz="2000" dirty="0" smtClean="0"/>
              <a:t> </a:t>
            </a:r>
            <a:r>
              <a:rPr lang="ru-RU" sz="2000" dirty="0" err="1" smtClean="0"/>
              <a:t>жертви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робить</a:t>
            </a:r>
            <a:r>
              <a:rPr lang="ru-RU" sz="2000" dirty="0" smtClean="0"/>
              <a:t> </a:t>
            </a:r>
            <a:r>
              <a:rPr lang="ru-RU" sz="2000" dirty="0" err="1" smtClean="0"/>
              <a:t>їжу</a:t>
            </a:r>
            <a:r>
              <a:rPr lang="ru-RU" sz="2000" dirty="0" smtClean="0"/>
              <a:t> </a:t>
            </a:r>
            <a:r>
              <a:rPr lang="ru-RU" sz="2000" dirty="0" err="1" smtClean="0"/>
              <a:t>більш</a:t>
            </a:r>
            <a:r>
              <a:rPr lang="ru-RU" sz="2000" dirty="0" smtClean="0"/>
              <a:t> </a:t>
            </a:r>
            <a:r>
              <a:rPr lang="ru-RU" sz="2000" dirty="0" err="1" smtClean="0"/>
              <a:t>поживною</a:t>
            </a:r>
            <a:r>
              <a:rPr lang="ru-RU" sz="2000" dirty="0" smtClean="0"/>
              <a:t>. «Таким чином, вони </a:t>
            </a:r>
            <a:r>
              <a:rPr lang="ru-RU" sz="2000" dirty="0" err="1" smtClean="0"/>
              <a:t>фізіологічно</a:t>
            </a:r>
            <a:r>
              <a:rPr lang="ru-RU" sz="2000" dirty="0" smtClean="0"/>
              <a:t> </a:t>
            </a:r>
            <a:r>
              <a:rPr lang="ru-RU" sz="2000" dirty="0" err="1" smtClean="0"/>
              <a:t>налаштовуються</a:t>
            </a:r>
            <a:r>
              <a:rPr lang="ru-RU" sz="2000" dirty="0" smtClean="0"/>
              <a:t> на </a:t>
            </a:r>
            <a:r>
              <a:rPr lang="ru-RU" sz="2000" dirty="0" err="1" smtClean="0"/>
              <a:t>можливо</a:t>
            </a:r>
            <a:r>
              <a:rPr lang="ru-RU" sz="2000" dirty="0" smtClean="0"/>
              <a:t> </a:t>
            </a:r>
            <a:r>
              <a:rPr lang="ru-RU" sz="2000" dirty="0" err="1" smtClean="0"/>
              <a:t>довгий</a:t>
            </a:r>
            <a:r>
              <a:rPr lang="ru-RU" sz="2000" dirty="0" smtClean="0"/>
              <a:t> </a:t>
            </a:r>
            <a:r>
              <a:rPr lang="ru-RU" sz="2000" dirty="0" err="1" smtClean="0"/>
              <a:t>період</a:t>
            </a:r>
            <a:r>
              <a:rPr lang="ru-RU" sz="2000" dirty="0" smtClean="0"/>
              <a:t> «посту», </a:t>
            </a:r>
            <a:r>
              <a:rPr lang="ru-RU" sz="2000" dirty="0" err="1" smtClean="0"/>
              <a:t>запасаючись</a:t>
            </a:r>
            <a:r>
              <a:rPr lang="ru-RU" sz="2000" dirty="0" smtClean="0"/>
              <a:t> </a:t>
            </a:r>
            <a:r>
              <a:rPr lang="ru-RU" sz="2000" dirty="0" err="1" smtClean="0"/>
              <a:t>поживноми</a:t>
            </a:r>
            <a:r>
              <a:rPr lang="ru-RU" sz="2000" dirty="0" smtClean="0"/>
              <a:t> </a:t>
            </a:r>
            <a:r>
              <a:rPr lang="ru-RU" sz="2000" dirty="0" err="1" smtClean="0"/>
              <a:t>речовинами</a:t>
            </a:r>
            <a:endParaRPr lang="ru-RU" sz="2000" dirty="0"/>
          </a:p>
        </p:txBody>
      </p:sp>
      <p:pic>
        <p:nvPicPr>
          <p:cNvPr id="7" name="Содержимое 6" descr="1395741254_timsah-bile-yutan-dehset-saciyor_69349_b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857620" y="2356458"/>
            <a:ext cx="4829180" cy="321188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7672414" cy="1162050"/>
          </a:xfrm>
        </p:spPr>
        <p:txBody>
          <a:bodyPr/>
          <a:lstStyle/>
          <a:p>
            <a:pPr algn="ctr"/>
            <a:r>
              <a:rPr lang="ru-RU" sz="4400" b="1" dirty="0" err="1" smtClean="0">
                <a:solidFill>
                  <a:schemeClr val="tx1"/>
                </a:solidFill>
                <a:latin typeface="+mn-lt"/>
              </a:rPr>
              <a:t>Найменша</a:t>
            </a:r>
            <a:r>
              <a:rPr lang="ru-RU" sz="44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4400" b="1" dirty="0" err="1" smtClean="0">
                <a:solidFill>
                  <a:schemeClr val="tx1"/>
                </a:solidFill>
                <a:latin typeface="+mn-lt"/>
              </a:rPr>
              <a:t>змія</a:t>
            </a:r>
            <a:r>
              <a:rPr lang="ru-RU" sz="4400" b="1" dirty="0" smtClean="0">
                <a:solidFill>
                  <a:schemeClr val="tx1"/>
                </a:solidFill>
                <a:latin typeface="+mn-lt"/>
              </a:rPr>
              <a:t> в </a:t>
            </a:r>
            <a:r>
              <a:rPr lang="ru-RU" sz="4400" b="1" dirty="0" err="1" smtClean="0">
                <a:solidFill>
                  <a:schemeClr val="tx1"/>
                </a:solidFill>
                <a:latin typeface="+mn-lt"/>
              </a:rPr>
              <a:t>світі</a:t>
            </a:r>
            <a:r>
              <a:rPr lang="ru-RU" sz="44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4400" b="1" dirty="0" err="1" smtClean="0">
                <a:solidFill>
                  <a:schemeClr val="tx1"/>
                </a:solidFill>
                <a:latin typeface="+mn-lt"/>
              </a:rPr>
              <a:t>поміщається</a:t>
            </a:r>
            <a:r>
              <a:rPr lang="ru-RU" sz="4400" b="1" dirty="0" smtClean="0">
                <a:solidFill>
                  <a:schemeClr val="tx1"/>
                </a:solidFill>
                <a:latin typeface="+mn-lt"/>
              </a:rPr>
              <a:t> на </a:t>
            </a:r>
            <a:r>
              <a:rPr lang="ru-RU" sz="4400" b="1" dirty="0" err="1" smtClean="0">
                <a:solidFill>
                  <a:schemeClr val="tx1"/>
                </a:solidFill>
                <a:latin typeface="+mn-lt"/>
              </a:rPr>
              <a:t>монеті</a:t>
            </a:r>
            <a:endParaRPr lang="ru-RU" sz="4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85720" y="2143116"/>
            <a:ext cx="4214842" cy="4286280"/>
          </a:xfrm>
        </p:spPr>
        <p:txBody>
          <a:bodyPr>
            <a:noAutofit/>
          </a:bodyPr>
          <a:lstStyle/>
          <a:p>
            <a:r>
              <a:rPr lang="ru-RU" sz="1800" dirty="0" err="1" smtClean="0"/>
              <a:t>Найменша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відомих</a:t>
            </a:r>
            <a:r>
              <a:rPr lang="ru-RU" sz="1800" dirty="0" smtClean="0"/>
              <a:t> на </a:t>
            </a:r>
            <a:r>
              <a:rPr lang="ru-RU" sz="1800" dirty="0" err="1" smtClean="0"/>
              <a:t>сьогоднішній</a:t>
            </a:r>
            <a:r>
              <a:rPr lang="ru-RU" sz="1800" dirty="0" smtClean="0"/>
              <a:t> день </a:t>
            </a:r>
            <a:r>
              <a:rPr lang="ru-RU" sz="1800" dirty="0" err="1" smtClean="0"/>
              <a:t>змій</a:t>
            </a:r>
            <a:r>
              <a:rPr lang="ru-RU" sz="1800" dirty="0" smtClean="0"/>
              <a:t>, </a:t>
            </a:r>
            <a:r>
              <a:rPr lang="ru-RU" sz="1800" dirty="0" err="1" smtClean="0"/>
              <a:t>була</a:t>
            </a:r>
            <a:r>
              <a:rPr lang="ru-RU" sz="1800" dirty="0" smtClean="0"/>
              <a:t> </a:t>
            </a:r>
            <a:r>
              <a:rPr lang="ru-RU" sz="1800" dirty="0" err="1" smtClean="0"/>
              <a:t>виявлена</a:t>
            </a:r>
            <a:r>
              <a:rPr lang="ru-RU" sz="1800" dirty="0" smtClean="0"/>
              <a:t> в 2008 </a:t>
            </a:r>
            <a:r>
              <a:rPr lang="ru-RU" sz="1800" dirty="0" err="1" smtClean="0"/>
              <a:t>році</a:t>
            </a:r>
            <a:r>
              <a:rPr lang="ru-RU" sz="1800" dirty="0" smtClean="0"/>
              <a:t> на </a:t>
            </a:r>
            <a:r>
              <a:rPr lang="ru-RU" sz="1800" dirty="0" err="1" smtClean="0"/>
              <a:t>барбадосі</a:t>
            </a:r>
            <a:r>
              <a:rPr lang="ru-RU" sz="1800" dirty="0" smtClean="0"/>
              <a:t>. Вона </a:t>
            </a:r>
            <a:r>
              <a:rPr lang="ru-RU" sz="1800" dirty="0" err="1" smtClean="0"/>
              <a:t>трішки</a:t>
            </a:r>
            <a:r>
              <a:rPr lang="ru-RU" sz="1800" dirty="0" smtClean="0"/>
              <a:t> </a:t>
            </a:r>
            <a:r>
              <a:rPr lang="ru-RU" sz="1800" dirty="0" err="1" smtClean="0"/>
              <a:t>менша</a:t>
            </a:r>
            <a:r>
              <a:rPr lang="ru-RU" sz="1800" dirty="0" smtClean="0"/>
              <a:t> 10 см в </a:t>
            </a:r>
            <a:r>
              <a:rPr lang="ru-RU" sz="1800" dirty="0" err="1" smtClean="0"/>
              <a:t>довжину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тонка, як </a:t>
            </a:r>
            <a:r>
              <a:rPr lang="ru-RU" sz="1800" dirty="0" err="1" smtClean="0"/>
              <a:t>спагетті</a:t>
            </a:r>
            <a:r>
              <a:rPr lang="ru-RU" sz="1800" dirty="0" smtClean="0"/>
              <a:t>. «</a:t>
            </a:r>
            <a:r>
              <a:rPr lang="ru-RU" sz="1800" dirty="0" err="1" smtClean="0"/>
              <a:t>Деякі</a:t>
            </a:r>
            <a:r>
              <a:rPr lang="ru-RU" sz="1800" dirty="0" smtClean="0"/>
              <a:t> </a:t>
            </a:r>
            <a:r>
              <a:rPr lang="ru-RU" sz="1800" dirty="0" err="1" smtClean="0"/>
              <a:t>види</a:t>
            </a:r>
            <a:r>
              <a:rPr lang="ru-RU" sz="1800" dirty="0" smtClean="0"/>
              <a:t> </a:t>
            </a:r>
            <a:r>
              <a:rPr lang="ru-RU" sz="1800" dirty="0" err="1" smtClean="0"/>
              <a:t>змій</a:t>
            </a:r>
            <a:r>
              <a:rPr lang="ru-RU" sz="1800" dirty="0" smtClean="0"/>
              <a:t>, </a:t>
            </a:r>
            <a:r>
              <a:rPr lang="ru-RU" sz="1800" dirty="0" err="1" smtClean="0"/>
              <a:t>найімовірніше</a:t>
            </a:r>
            <a:r>
              <a:rPr lang="ru-RU" sz="1800" dirty="0" smtClean="0"/>
              <a:t>, </a:t>
            </a:r>
            <a:r>
              <a:rPr lang="ru-RU" sz="1800" dirty="0" err="1" smtClean="0"/>
              <a:t>захищені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процесу</a:t>
            </a:r>
            <a:r>
              <a:rPr lang="ru-RU" sz="1800" dirty="0" smtClean="0"/>
              <a:t> природного </a:t>
            </a:r>
            <a:r>
              <a:rPr lang="ru-RU" sz="1800" dirty="0" err="1" smtClean="0"/>
              <a:t>відбору</a:t>
            </a:r>
            <a:r>
              <a:rPr lang="ru-RU" sz="1800" dirty="0" smtClean="0"/>
              <a:t>, тому вони не стали </a:t>
            </a:r>
            <a:r>
              <a:rPr lang="ru-RU" sz="1800" dirty="0" err="1" smtClean="0"/>
              <a:t>дуже</a:t>
            </a:r>
            <a:r>
              <a:rPr lang="ru-RU" sz="1800" dirty="0" smtClean="0"/>
              <a:t> маленькими, </a:t>
            </a:r>
            <a:r>
              <a:rPr lang="ru-RU" sz="1800" dirty="0" err="1" smtClean="0"/>
              <a:t>менше</a:t>
            </a:r>
            <a:r>
              <a:rPr lang="ru-RU" sz="1800" dirty="0" smtClean="0"/>
              <a:t> </a:t>
            </a:r>
            <a:r>
              <a:rPr lang="ru-RU" sz="1800" dirty="0" err="1" smtClean="0"/>
              <a:t>встановленого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розміру</a:t>
            </a:r>
            <a:r>
              <a:rPr lang="ru-RU" sz="1800" dirty="0" smtClean="0"/>
              <a:t>, </a:t>
            </a:r>
            <a:r>
              <a:rPr lang="ru-RU" sz="1800" dirty="0" err="1" smtClean="0"/>
              <a:t>оскільки</a:t>
            </a:r>
            <a:r>
              <a:rPr lang="ru-RU" sz="1800" dirty="0" smtClean="0"/>
              <a:t> </a:t>
            </a:r>
            <a:r>
              <a:rPr lang="ru-RU" sz="1800" dirty="0" err="1" smtClean="0"/>
              <a:t>інакше</a:t>
            </a:r>
            <a:r>
              <a:rPr lang="ru-RU" sz="1800" dirty="0" smtClean="0"/>
              <a:t>, вони не </a:t>
            </a:r>
            <a:r>
              <a:rPr lang="ru-RU" sz="1800" dirty="0" err="1" smtClean="0"/>
              <a:t>змогли</a:t>
            </a:r>
            <a:r>
              <a:rPr lang="ru-RU" sz="1800" dirty="0" smtClean="0"/>
              <a:t> б </a:t>
            </a:r>
            <a:r>
              <a:rPr lang="ru-RU" sz="1800" dirty="0" err="1" smtClean="0"/>
              <a:t>добувати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їду</a:t>
            </a:r>
            <a:r>
              <a:rPr lang="ru-RU" sz="1800" dirty="0" smtClean="0"/>
              <a:t>, </a:t>
            </a:r>
            <a:r>
              <a:rPr lang="ru-RU" sz="1800" dirty="0" err="1" smtClean="0"/>
              <a:t>щоб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прогодувати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своє</a:t>
            </a:r>
            <a:r>
              <a:rPr lang="ru-RU" sz="1800" dirty="0" smtClean="0"/>
              <a:t> потомство», — говорить </a:t>
            </a:r>
            <a:r>
              <a:rPr lang="ru-RU" sz="1800" dirty="0" err="1" smtClean="0"/>
              <a:t>першовідкривач</a:t>
            </a:r>
            <a:r>
              <a:rPr lang="ru-RU" sz="1800" dirty="0" smtClean="0"/>
              <a:t> </a:t>
            </a:r>
            <a:r>
              <a:rPr lang="ru-RU" sz="1800" dirty="0" err="1" smtClean="0"/>
              <a:t>змії</a:t>
            </a:r>
            <a:r>
              <a:rPr lang="ru-RU" sz="1800" dirty="0" smtClean="0"/>
              <a:t> </a:t>
            </a:r>
            <a:r>
              <a:rPr lang="en-US" sz="1800" dirty="0" err="1" smtClean="0"/>
              <a:t>Leptotyphlops</a:t>
            </a:r>
            <a:r>
              <a:rPr lang="en-US" sz="1800" dirty="0" smtClean="0"/>
              <a:t> </a:t>
            </a:r>
            <a:r>
              <a:rPr lang="en-US" sz="1800" dirty="0" err="1" smtClean="0"/>
              <a:t>carlae</a:t>
            </a:r>
            <a:r>
              <a:rPr lang="en-US" sz="1800" dirty="0" smtClean="0"/>
              <a:t> </a:t>
            </a:r>
            <a:r>
              <a:rPr lang="ru-RU" sz="1800" dirty="0" err="1" smtClean="0"/>
              <a:t>Блер</a:t>
            </a:r>
            <a:r>
              <a:rPr lang="ru-RU" sz="1800" dirty="0" smtClean="0"/>
              <a:t> </a:t>
            </a:r>
            <a:r>
              <a:rPr lang="ru-RU" sz="1800" dirty="0" err="1" smtClean="0"/>
              <a:t>Хеджес</a:t>
            </a:r>
            <a:r>
              <a:rPr lang="ru-RU" sz="1800" dirty="0" smtClean="0"/>
              <a:t> (</a:t>
            </a:r>
            <a:r>
              <a:rPr lang="en-US" sz="1800" dirty="0" smtClean="0"/>
              <a:t>Blair Hedges), </a:t>
            </a:r>
            <a:r>
              <a:rPr lang="ru-RU" sz="1800" dirty="0" err="1" smtClean="0"/>
              <a:t>біолог</a:t>
            </a:r>
            <a:r>
              <a:rPr lang="ru-RU" sz="1800" dirty="0" smtClean="0"/>
              <a:t> – </a:t>
            </a:r>
            <a:r>
              <a:rPr lang="ru-RU" sz="1800" dirty="0" err="1" smtClean="0"/>
              <a:t>еволюціоніст</a:t>
            </a:r>
            <a:r>
              <a:rPr lang="ru-RU" sz="1800" dirty="0" smtClean="0"/>
              <a:t> в </a:t>
            </a:r>
            <a:r>
              <a:rPr lang="ru-RU" sz="1800" dirty="0" err="1" smtClean="0"/>
              <a:t>університеті</a:t>
            </a:r>
            <a:r>
              <a:rPr lang="ru-RU" sz="1800" dirty="0" smtClean="0"/>
              <a:t> штату </a:t>
            </a:r>
            <a:r>
              <a:rPr lang="ru-RU" sz="1800" dirty="0" err="1" smtClean="0"/>
              <a:t>Пенсільванія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5" name="Содержимое 4" descr="1395741351_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643438" y="2176462"/>
            <a:ext cx="4071966" cy="35718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err="1" smtClean="0">
                <a:solidFill>
                  <a:schemeClr val="tx1"/>
                </a:solidFill>
                <a:latin typeface="+mn-lt"/>
              </a:rPr>
              <a:t>Змія</a:t>
            </a:r>
            <a:r>
              <a:rPr lang="ru-RU" sz="44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4400" b="1" dirty="0" err="1" smtClean="0">
                <a:solidFill>
                  <a:schemeClr val="tx1"/>
                </a:solidFill>
                <a:latin typeface="+mn-lt"/>
              </a:rPr>
              <a:t>може</a:t>
            </a:r>
            <a:r>
              <a:rPr lang="ru-RU" sz="44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4400" b="1" dirty="0" err="1" smtClean="0">
                <a:solidFill>
                  <a:schemeClr val="tx1"/>
                </a:solidFill>
                <a:latin typeface="+mn-lt"/>
              </a:rPr>
              <a:t>з'їсти</a:t>
            </a:r>
            <a:r>
              <a:rPr lang="ru-RU" sz="44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4400" b="1" dirty="0" err="1" smtClean="0">
                <a:solidFill>
                  <a:schemeClr val="tx1"/>
                </a:solidFill>
                <a:latin typeface="+mn-lt"/>
              </a:rPr>
              <a:t>іншу</a:t>
            </a:r>
            <a:r>
              <a:rPr lang="ru-RU" sz="44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4400" b="1" dirty="0" err="1" smtClean="0">
                <a:solidFill>
                  <a:schemeClr val="tx1"/>
                </a:solidFill>
                <a:latin typeface="+mn-lt"/>
              </a:rPr>
              <a:t>змію</a:t>
            </a:r>
            <a:r>
              <a:rPr lang="ru-RU" sz="4400" b="1" dirty="0" smtClean="0">
                <a:solidFill>
                  <a:schemeClr val="tx1"/>
                </a:solidFill>
                <a:latin typeface="+mn-lt"/>
              </a:rPr>
              <a:t>, яка </a:t>
            </a:r>
            <a:r>
              <a:rPr lang="ru-RU" sz="4400" b="1" dirty="0" err="1" smtClean="0">
                <a:solidFill>
                  <a:schemeClr val="tx1"/>
                </a:solidFill>
                <a:latin typeface="+mn-lt"/>
              </a:rPr>
              <a:t>довша</a:t>
            </a:r>
            <a:r>
              <a:rPr lang="ru-RU" sz="44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4400" b="1" dirty="0" err="1" smtClean="0">
                <a:solidFill>
                  <a:schemeClr val="tx1"/>
                </a:solidFill>
                <a:latin typeface="+mn-lt"/>
              </a:rPr>
              <a:t>від</a:t>
            </a:r>
            <a:r>
              <a:rPr lang="ru-RU" sz="44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4400" b="1" dirty="0" err="1" smtClean="0">
                <a:solidFill>
                  <a:schemeClr val="tx1"/>
                </a:solidFill>
                <a:latin typeface="+mn-lt"/>
              </a:rPr>
              <a:t>неї</a:t>
            </a:r>
            <a:r>
              <a:rPr lang="ru-RU" sz="44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4400" b="1" dirty="0" err="1" smtClean="0">
                <a:solidFill>
                  <a:schemeClr val="tx1"/>
                </a:solidFill>
                <a:latin typeface="+mn-lt"/>
              </a:rPr>
              <a:t>самої</a:t>
            </a:r>
            <a:endParaRPr lang="ru-RU" sz="4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57203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Для того, </a:t>
            </a:r>
            <a:r>
              <a:rPr lang="ru-RU" sz="2800" dirty="0" err="1" smtClean="0"/>
              <a:t>щоб</a:t>
            </a:r>
            <a:r>
              <a:rPr lang="ru-RU" sz="2800" dirty="0" smtClean="0"/>
              <a:t> </a:t>
            </a:r>
            <a:r>
              <a:rPr lang="ru-RU" sz="2800" dirty="0" err="1" smtClean="0"/>
              <a:t>нарешті</a:t>
            </a:r>
            <a:r>
              <a:rPr lang="ru-RU" sz="2800" dirty="0" smtClean="0"/>
              <a:t> </a:t>
            </a:r>
            <a:r>
              <a:rPr lang="ru-RU" sz="2800" dirty="0" err="1" smtClean="0"/>
              <a:t>зрозуміти</a:t>
            </a:r>
            <a:r>
              <a:rPr lang="ru-RU" sz="2800" dirty="0" smtClean="0"/>
              <a:t> як </a:t>
            </a:r>
            <a:r>
              <a:rPr lang="ru-RU" sz="2800" dirty="0" err="1" smtClean="0"/>
              <a:t>королівська</a:t>
            </a:r>
            <a:r>
              <a:rPr lang="ru-RU" sz="2800" dirty="0" smtClean="0"/>
              <a:t> </a:t>
            </a:r>
            <a:r>
              <a:rPr lang="ru-RU" sz="2800" dirty="0" err="1" smtClean="0"/>
              <a:t>змія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може</a:t>
            </a:r>
            <a:r>
              <a:rPr lang="ru-RU" sz="2800" dirty="0" smtClean="0"/>
              <a:t> </a:t>
            </a:r>
            <a:r>
              <a:rPr lang="ru-RU" sz="2800" dirty="0" err="1" smtClean="0"/>
              <a:t>з'їсти</a:t>
            </a:r>
            <a:r>
              <a:rPr lang="ru-RU" sz="2800" dirty="0" smtClean="0"/>
              <a:t> </a:t>
            </a:r>
            <a:r>
              <a:rPr lang="ru-RU" sz="2800" dirty="0" err="1" smtClean="0"/>
              <a:t>іншу</a:t>
            </a:r>
            <a:r>
              <a:rPr lang="ru-RU" sz="2800" dirty="0" smtClean="0"/>
              <a:t> </a:t>
            </a:r>
            <a:r>
              <a:rPr lang="ru-RU" sz="2800" dirty="0" err="1" smtClean="0"/>
              <a:t>змію</a:t>
            </a:r>
            <a:r>
              <a:rPr lang="ru-RU" sz="2800" dirty="0" smtClean="0"/>
              <a:t>, яка </a:t>
            </a:r>
            <a:r>
              <a:rPr lang="ru-RU" sz="2800" dirty="0" err="1" smtClean="0"/>
              <a:t>довша</a:t>
            </a:r>
            <a:r>
              <a:rPr lang="ru-RU" sz="2800" dirty="0" smtClean="0"/>
              <a:t> за </a:t>
            </a:r>
            <a:r>
              <a:rPr lang="ru-RU" sz="2800" dirty="0" err="1" smtClean="0"/>
              <a:t>неї</a:t>
            </a:r>
            <a:r>
              <a:rPr lang="ru-RU" sz="2800" dirty="0" smtClean="0"/>
              <a:t> саму, </a:t>
            </a:r>
            <a:r>
              <a:rPr lang="ru-RU" sz="2800" dirty="0" err="1" smtClean="0"/>
              <a:t>Кейт</a:t>
            </a:r>
            <a:r>
              <a:rPr lang="ru-RU" sz="2800" dirty="0" smtClean="0"/>
              <a:t> Джексон (</a:t>
            </a:r>
            <a:r>
              <a:rPr lang="en-US" sz="2800" dirty="0" smtClean="0"/>
              <a:t>Kate Jackson)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університету</a:t>
            </a:r>
            <a:r>
              <a:rPr lang="ru-RU" sz="2800" dirty="0" smtClean="0"/>
              <a:t> Торонто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її</a:t>
            </a:r>
            <a:r>
              <a:rPr lang="ru-RU" sz="2800" dirty="0" smtClean="0"/>
              <a:t> </a:t>
            </a:r>
            <a:r>
              <a:rPr lang="ru-RU" sz="2800" dirty="0" err="1" smtClean="0"/>
              <a:t>колеги</a:t>
            </a:r>
            <a:r>
              <a:rPr lang="ru-RU" sz="2800" dirty="0" smtClean="0"/>
              <a:t> записали на </a:t>
            </a:r>
            <a:r>
              <a:rPr lang="ru-RU" sz="2800" dirty="0" err="1" smtClean="0"/>
              <a:t>відео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спостерігали</a:t>
            </a:r>
            <a:r>
              <a:rPr lang="ru-RU" sz="2800" dirty="0" smtClean="0"/>
              <a:t> за </a:t>
            </a:r>
            <a:r>
              <a:rPr lang="ru-RU" sz="2800" dirty="0" err="1" smtClean="0"/>
              <a:t>розвитком</a:t>
            </a:r>
            <a:r>
              <a:rPr lang="ru-RU" sz="2800" dirty="0" smtClean="0"/>
              <a:t> </a:t>
            </a:r>
            <a:r>
              <a:rPr lang="ru-RU" sz="2800" dirty="0" err="1" smtClean="0"/>
              <a:t>подій</a:t>
            </a:r>
            <a:r>
              <a:rPr lang="ru-RU" sz="2800" dirty="0" smtClean="0"/>
              <a:t>. </a:t>
            </a:r>
            <a:r>
              <a:rPr lang="ru-RU" sz="2800" dirty="0" err="1" smtClean="0"/>
              <a:t>Королівська</a:t>
            </a:r>
            <a:r>
              <a:rPr lang="ru-RU" sz="2800" dirty="0" smtClean="0"/>
              <a:t> </a:t>
            </a:r>
            <a:r>
              <a:rPr lang="ru-RU" sz="2800" dirty="0" err="1" smtClean="0"/>
              <a:t>змія</a:t>
            </a:r>
            <a:r>
              <a:rPr lang="ru-RU" sz="2800" dirty="0" smtClean="0"/>
              <a:t> </a:t>
            </a:r>
            <a:r>
              <a:rPr lang="ru-RU" sz="2800" dirty="0" err="1" smtClean="0"/>
              <a:t>різко</a:t>
            </a:r>
            <a:r>
              <a:rPr lang="ru-RU" sz="2800" dirty="0" smtClean="0"/>
              <a:t> </a:t>
            </a:r>
            <a:r>
              <a:rPr lang="ru-RU" sz="2800" dirty="0" err="1" smtClean="0"/>
              <a:t>нападає</a:t>
            </a:r>
            <a:r>
              <a:rPr lang="ru-RU" sz="2800" dirty="0" smtClean="0"/>
              <a:t> на жертву, </a:t>
            </a:r>
            <a:r>
              <a:rPr lang="ru-RU" sz="2800" dirty="0" err="1" smtClean="0"/>
              <a:t>потім</a:t>
            </a:r>
            <a:r>
              <a:rPr lang="ru-RU" sz="2800" dirty="0" smtClean="0"/>
              <a:t> </a:t>
            </a:r>
            <a:r>
              <a:rPr lang="ru-RU" sz="2800" dirty="0" err="1" smtClean="0"/>
              <a:t>стискує</a:t>
            </a:r>
            <a:r>
              <a:rPr lang="ru-RU" sz="2800" dirty="0" smtClean="0"/>
              <a:t> все </a:t>
            </a:r>
            <a:r>
              <a:rPr lang="ru-RU" sz="2800" dirty="0" err="1" smtClean="0"/>
              <a:t>своє</a:t>
            </a:r>
            <a:r>
              <a:rPr lang="ru-RU" sz="2800" dirty="0" smtClean="0"/>
              <a:t> </a:t>
            </a:r>
            <a:r>
              <a:rPr lang="ru-RU" sz="2800" dirty="0" err="1" smtClean="0"/>
              <a:t>тіло</a:t>
            </a:r>
            <a:r>
              <a:rPr lang="ru-RU" sz="2800" dirty="0" smtClean="0"/>
              <a:t>, як </a:t>
            </a:r>
            <a:r>
              <a:rPr lang="ru-RU" sz="2800" dirty="0" err="1" smtClean="0"/>
              <a:t>акордеон</a:t>
            </a:r>
            <a:r>
              <a:rPr lang="ru-RU" sz="2800" dirty="0" smtClean="0"/>
              <a:t>, </a:t>
            </a:r>
            <a:r>
              <a:rPr lang="ru-RU" sz="2800" dirty="0" err="1" smtClean="0"/>
              <a:t>щоб</a:t>
            </a:r>
            <a:r>
              <a:rPr lang="ru-RU" sz="2800" dirty="0" smtClean="0"/>
              <a:t> </a:t>
            </a:r>
            <a:r>
              <a:rPr lang="ru-RU" sz="2800" dirty="0" err="1" smtClean="0"/>
              <a:t>впустити</a:t>
            </a:r>
            <a:r>
              <a:rPr lang="ru-RU" sz="2800" dirty="0" smtClean="0"/>
              <a:t> «</a:t>
            </a:r>
            <a:r>
              <a:rPr lang="ru-RU" sz="2800" dirty="0" err="1" smtClean="0"/>
              <a:t>їжу</a:t>
            </a:r>
            <a:r>
              <a:rPr lang="ru-RU" sz="2800" dirty="0" smtClean="0"/>
              <a:t>». </a:t>
            </a:r>
            <a:r>
              <a:rPr lang="ru-RU" sz="2800" dirty="0" err="1" smtClean="0"/>
              <a:t>Пізніше</a:t>
            </a:r>
            <a:r>
              <a:rPr lang="ru-RU" sz="2800" dirty="0" smtClean="0"/>
              <a:t>, коли справа </a:t>
            </a:r>
            <a:r>
              <a:rPr lang="ru-RU" sz="2800" dirty="0" err="1" smtClean="0"/>
              <a:t>зроблена</a:t>
            </a:r>
            <a:r>
              <a:rPr lang="ru-RU" sz="2800" dirty="0" smtClean="0"/>
              <a:t>, </a:t>
            </a:r>
            <a:r>
              <a:rPr lang="ru-RU" sz="2800" dirty="0" err="1" smtClean="0"/>
              <a:t>деяку</a:t>
            </a:r>
            <a:r>
              <a:rPr lang="ru-RU" sz="2800" dirty="0" smtClean="0"/>
              <a:t> </a:t>
            </a:r>
            <a:r>
              <a:rPr lang="ru-RU" sz="2800" dirty="0" err="1" smtClean="0"/>
              <a:t>неперетравлену</a:t>
            </a:r>
            <a:r>
              <a:rPr lang="ru-RU" sz="2800" dirty="0" smtClean="0"/>
              <a:t> </a:t>
            </a:r>
            <a:r>
              <a:rPr lang="ru-RU" sz="2800" dirty="0" err="1" smtClean="0"/>
              <a:t>частину</a:t>
            </a:r>
            <a:r>
              <a:rPr lang="ru-RU" sz="2800" dirty="0" smtClean="0"/>
              <a:t> </a:t>
            </a:r>
            <a:r>
              <a:rPr lang="ru-RU" sz="2800" dirty="0" err="1" smtClean="0"/>
              <a:t>обіду</a:t>
            </a:r>
            <a:r>
              <a:rPr lang="ru-RU" sz="2800" dirty="0" smtClean="0"/>
              <a:t>, вона </a:t>
            </a:r>
            <a:r>
              <a:rPr lang="ru-RU" sz="2800" dirty="0" err="1" smtClean="0"/>
              <a:t>випльовує</a:t>
            </a:r>
            <a:r>
              <a:rPr lang="ru-RU" sz="2800" dirty="0" smtClean="0"/>
              <a:t> назад.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572560" cy="714380"/>
          </a:xfrm>
        </p:spPr>
        <p:txBody>
          <a:bodyPr>
            <a:noAutofit/>
          </a:bodyPr>
          <a:lstStyle/>
          <a:p>
            <a:pPr algn="ctr"/>
            <a:r>
              <a:rPr lang="uk-UA" sz="4800" b="1" dirty="0" smtClean="0">
                <a:solidFill>
                  <a:schemeClr val="tx1"/>
                </a:solidFill>
                <a:latin typeface="+mn-lt"/>
              </a:rPr>
              <a:t>Цікаві факти про змій</a:t>
            </a:r>
            <a:endParaRPr lang="ru-RU" sz="4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643998" cy="5214974"/>
          </a:xfrm>
        </p:spPr>
        <p:txBody>
          <a:bodyPr>
            <a:normAutofit fontScale="55000" lnSpcReduction="20000"/>
          </a:bodyPr>
          <a:lstStyle/>
          <a:p>
            <a:r>
              <a:rPr lang="ru-RU" sz="3300" dirty="0" err="1" smtClean="0"/>
              <a:t>Більшість</a:t>
            </a:r>
            <a:r>
              <a:rPr lang="ru-RU" sz="3300" dirty="0" smtClean="0"/>
              <a:t> </a:t>
            </a:r>
            <a:r>
              <a:rPr lang="ru-RU" sz="3300" dirty="0" err="1" smtClean="0"/>
              <a:t>сухопутних</a:t>
            </a:r>
            <a:r>
              <a:rPr lang="ru-RU" sz="3300" dirty="0" smtClean="0"/>
              <a:t> </a:t>
            </a:r>
            <a:r>
              <a:rPr lang="ru-RU" sz="3300" dirty="0" err="1" smtClean="0"/>
              <a:t>змій</a:t>
            </a:r>
            <a:r>
              <a:rPr lang="ru-RU" sz="3300" dirty="0" smtClean="0"/>
              <a:t>, таких, як гадюки, удави </a:t>
            </a:r>
            <a:r>
              <a:rPr lang="ru-RU" sz="3300" dirty="0" err="1" smtClean="0"/>
              <a:t>і</a:t>
            </a:r>
            <a:r>
              <a:rPr lang="ru-RU" sz="3300" dirty="0" smtClean="0"/>
              <a:t> </a:t>
            </a:r>
            <a:r>
              <a:rPr lang="ru-RU" sz="3300" dirty="0" err="1" smtClean="0"/>
              <a:t>пітони</a:t>
            </a:r>
            <a:r>
              <a:rPr lang="ru-RU" sz="3300" dirty="0" smtClean="0"/>
              <a:t> </a:t>
            </a:r>
            <a:r>
              <a:rPr lang="ru-RU" sz="3300" dirty="0" err="1" smtClean="0"/>
              <a:t>мають</a:t>
            </a:r>
            <a:r>
              <a:rPr lang="ru-RU" sz="3300" dirty="0" smtClean="0"/>
              <a:t> датчик </a:t>
            </a:r>
            <a:r>
              <a:rPr lang="ru-RU" sz="3300" dirty="0" err="1" smtClean="0"/>
              <a:t>температури</a:t>
            </a:r>
            <a:r>
              <a:rPr lang="ru-RU" sz="3300" dirty="0" smtClean="0"/>
              <a:t> на </a:t>
            </a:r>
            <a:r>
              <a:rPr lang="ru-RU" sz="3300" dirty="0" err="1" smtClean="0"/>
              <a:t>голові</a:t>
            </a:r>
            <a:r>
              <a:rPr lang="ru-RU" sz="3300" dirty="0" smtClean="0"/>
              <a:t>. Цей орган </a:t>
            </a:r>
            <a:r>
              <a:rPr lang="ru-RU" sz="3300" dirty="0" err="1" smtClean="0"/>
              <a:t>виглядає</a:t>
            </a:r>
            <a:r>
              <a:rPr lang="ru-RU" sz="3300" dirty="0" smtClean="0"/>
              <a:t> як ямка. </a:t>
            </a:r>
            <a:r>
              <a:rPr lang="ru-RU" sz="3300" dirty="0" err="1" smtClean="0"/>
              <a:t>Ці</a:t>
            </a:r>
            <a:r>
              <a:rPr lang="ru-RU" sz="3300" dirty="0" smtClean="0"/>
              <a:t> </a:t>
            </a:r>
            <a:r>
              <a:rPr lang="ru-RU" sz="3300" dirty="0" err="1" smtClean="0"/>
              <a:t>теплові</a:t>
            </a:r>
            <a:r>
              <a:rPr lang="ru-RU" sz="3300" dirty="0" smtClean="0"/>
              <a:t> </a:t>
            </a:r>
            <a:r>
              <a:rPr lang="ru-RU" sz="3300" dirty="0" err="1" smtClean="0"/>
              <a:t>ями</a:t>
            </a:r>
            <a:r>
              <a:rPr lang="ru-RU" sz="3300" dirty="0" smtClean="0"/>
              <a:t> </a:t>
            </a:r>
            <a:r>
              <a:rPr lang="ru-RU" sz="3300" dirty="0" err="1" smtClean="0"/>
              <a:t>чутливі</a:t>
            </a:r>
            <a:r>
              <a:rPr lang="ru-RU" sz="3300" dirty="0" smtClean="0"/>
              <a:t> до </a:t>
            </a:r>
            <a:r>
              <a:rPr lang="ru-RU" sz="3300" dirty="0" err="1" smtClean="0"/>
              <a:t>змін</a:t>
            </a:r>
            <a:r>
              <a:rPr lang="ru-RU" sz="3300" dirty="0" smtClean="0"/>
              <a:t> </a:t>
            </a:r>
            <a:r>
              <a:rPr lang="ru-RU" sz="3300" dirty="0" err="1" smtClean="0"/>
              <a:t>температури</a:t>
            </a:r>
            <a:r>
              <a:rPr lang="ru-RU" sz="3300" dirty="0" smtClean="0"/>
              <a:t> </a:t>
            </a:r>
            <a:r>
              <a:rPr lang="ru-RU" sz="3300" dirty="0" err="1" smtClean="0"/>
              <a:t>всього</a:t>
            </a:r>
            <a:r>
              <a:rPr lang="ru-RU" sz="3300" dirty="0" smtClean="0"/>
              <a:t> </a:t>
            </a:r>
            <a:r>
              <a:rPr lang="ru-RU" sz="3300" dirty="0" err="1" smtClean="0"/>
              <a:t>лише</a:t>
            </a:r>
            <a:r>
              <a:rPr lang="ru-RU" sz="3300" dirty="0" smtClean="0"/>
              <a:t> на 0,002 </a:t>
            </a:r>
            <a:r>
              <a:rPr lang="ru-RU" sz="3300" dirty="0" err="1" smtClean="0"/>
              <a:t>градусів</a:t>
            </a:r>
            <a:r>
              <a:rPr lang="ru-RU" sz="3300" dirty="0" smtClean="0"/>
              <a:t> за </a:t>
            </a:r>
            <a:r>
              <a:rPr lang="ru-RU" sz="3300" dirty="0" err="1" smtClean="0"/>
              <a:t>Цельсієм</a:t>
            </a:r>
            <a:r>
              <a:rPr lang="ru-RU" sz="3300" dirty="0" smtClean="0"/>
              <a:t>, </a:t>
            </a:r>
            <a:r>
              <a:rPr lang="ru-RU" sz="3300" dirty="0" err="1" smtClean="0"/>
              <a:t>що</a:t>
            </a:r>
            <a:r>
              <a:rPr lang="ru-RU" sz="3300" dirty="0" smtClean="0"/>
              <a:t> </a:t>
            </a:r>
            <a:r>
              <a:rPr lang="ru-RU" sz="3300" dirty="0" err="1" smtClean="0"/>
              <a:t>ефективно</a:t>
            </a:r>
            <a:r>
              <a:rPr lang="ru-RU" sz="3300" dirty="0" smtClean="0"/>
              <a:t> </a:t>
            </a:r>
            <a:r>
              <a:rPr lang="ru-RU" sz="3300" dirty="0" err="1" smtClean="0"/>
              <a:t>допомагає</a:t>
            </a:r>
            <a:r>
              <a:rPr lang="ru-RU" sz="3300" dirty="0" smtClean="0"/>
              <a:t> </a:t>
            </a:r>
            <a:r>
              <a:rPr lang="ru-RU" sz="3300" dirty="0" err="1" smtClean="0"/>
              <a:t>зміям</a:t>
            </a:r>
            <a:r>
              <a:rPr lang="ru-RU" sz="3300" dirty="0" smtClean="0"/>
              <a:t> </a:t>
            </a:r>
            <a:r>
              <a:rPr lang="ru-RU" sz="3300" dirty="0" err="1" smtClean="0"/>
              <a:t>орієнтуватися</a:t>
            </a:r>
            <a:r>
              <a:rPr lang="ru-RU" sz="3300" dirty="0" smtClean="0"/>
              <a:t> </a:t>
            </a:r>
            <a:r>
              <a:rPr lang="ru-RU" sz="3300" dirty="0" err="1" smtClean="0"/>
              <a:t>і</a:t>
            </a:r>
            <a:r>
              <a:rPr lang="ru-RU" sz="3300" dirty="0" smtClean="0"/>
              <a:t> </a:t>
            </a:r>
            <a:r>
              <a:rPr lang="ru-RU" sz="3300" dirty="0" err="1" smtClean="0"/>
              <a:t>полювати</a:t>
            </a:r>
            <a:r>
              <a:rPr lang="ru-RU" sz="3300" dirty="0" smtClean="0"/>
              <a:t> в </a:t>
            </a:r>
            <a:r>
              <a:rPr lang="ru-RU" sz="3300" dirty="0" err="1" smtClean="0"/>
              <a:t>темряві</a:t>
            </a:r>
            <a:r>
              <a:rPr lang="ru-RU" sz="3300" dirty="0" smtClean="0"/>
              <a:t>.</a:t>
            </a:r>
          </a:p>
          <a:p>
            <a:r>
              <a:rPr lang="ru-RU" sz="3300" dirty="0" err="1" smtClean="0"/>
              <a:t>Змії</a:t>
            </a:r>
            <a:r>
              <a:rPr lang="ru-RU" sz="3300" dirty="0" smtClean="0"/>
              <a:t> </a:t>
            </a:r>
            <a:r>
              <a:rPr lang="ru-RU" sz="3300" dirty="0" err="1" smtClean="0"/>
              <a:t>можуть</a:t>
            </a:r>
            <a:r>
              <a:rPr lang="ru-RU" sz="3300" dirty="0" smtClean="0"/>
              <a:t> </a:t>
            </a:r>
            <a:r>
              <a:rPr lang="ru-RU" sz="3300" dirty="0" err="1" smtClean="0"/>
              <a:t>мати</a:t>
            </a:r>
            <a:r>
              <a:rPr lang="ru-RU" sz="3300" dirty="0" smtClean="0"/>
              <a:t> </a:t>
            </a:r>
            <a:r>
              <a:rPr lang="ru-RU" sz="3300" dirty="0" err="1" smtClean="0"/>
              <a:t>більше</a:t>
            </a:r>
            <a:r>
              <a:rPr lang="ru-RU" sz="3300" dirty="0" smtClean="0"/>
              <a:t> 300 пар ребер.</a:t>
            </a:r>
          </a:p>
          <a:p>
            <a:r>
              <a:rPr lang="ru-RU" sz="3300" dirty="0" err="1" smtClean="0"/>
              <a:t>Внутрішні</a:t>
            </a:r>
            <a:r>
              <a:rPr lang="ru-RU" sz="3300" dirty="0" smtClean="0"/>
              <a:t> </a:t>
            </a:r>
            <a:r>
              <a:rPr lang="ru-RU" sz="3300" dirty="0" err="1" smtClean="0"/>
              <a:t>органи</a:t>
            </a:r>
            <a:r>
              <a:rPr lang="ru-RU" sz="3300" dirty="0" smtClean="0"/>
              <a:t> </a:t>
            </a:r>
            <a:r>
              <a:rPr lang="ru-RU" sz="3300" dirty="0" err="1" smtClean="0"/>
              <a:t>змій</a:t>
            </a:r>
            <a:r>
              <a:rPr lang="ru-RU" sz="3300" dirty="0" smtClean="0"/>
              <a:t> </a:t>
            </a:r>
            <a:r>
              <a:rPr lang="ru-RU" sz="3300" dirty="0" err="1" smtClean="0"/>
              <a:t>розташовані</a:t>
            </a:r>
            <a:r>
              <a:rPr lang="ru-RU" sz="3300" dirty="0" smtClean="0"/>
              <a:t> один за одним в </a:t>
            </a:r>
            <a:r>
              <a:rPr lang="ru-RU" sz="3300" dirty="0" err="1" smtClean="0"/>
              <a:t>тілі</a:t>
            </a:r>
            <a:r>
              <a:rPr lang="ru-RU" sz="3300" dirty="0" smtClean="0"/>
              <a:t> </a:t>
            </a:r>
            <a:r>
              <a:rPr lang="ru-RU" sz="3300" dirty="0" err="1" smtClean="0"/>
              <a:t>змії</a:t>
            </a:r>
            <a:r>
              <a:rPr lang="ru-RU" sz="3300" dirty="0" smtClean="0"/>
              <a:t>. </a:t>
            </a:r>
            <a:r>
              <a:rPr lang="ru-RU" sz="3300" dirty="0" err="1" smtClean="0"/>
              <a:t>Цікавий</a:t>
            </a:r>
            <a:r>
              <a:rPr lang="ru-RU" sz="3300" dirty="0" smtClean="0"/>
              <a:t> факт </a:t>
            </a:r>
            <a:r>
              <a:rPr lang="ru-RU" sz="3300" dirty="0" err="1" smtClean="0"/>
              <a:t>що</a:t>
            </a:r>
            <a:r>
              <a:rPr lang="ru-RU" sz="3300" dirty="0" smtClean="0"/>
              <a:t> </a:t>
            </a:r>
            <a:r>
              <a:rPr lang="ru-RU" sz="3300" dirty="0" err="1" smtClean="0"/>
              <a:t>змії</a:t>
            </a:r>
            <a:r>
              <a:rPr lang="ru-RU" sz="3300" dirty="0" smtClean="0"/>
              <a:t> </a:t>
            </a:r>
            <a:r>
              <a:rPr lang="ru-RU" sz="3300" dirty="0" err="1" smtClean="0"/>
              <a:t>мають</a:t>
            </a:r>
            <a:r>
              <a:rPr lang="ru-RU" sz="3300" dirty="0" smtClean="0"/>
              <a:t> </a:t>
            </a:r>
            <a:r>
              <a:rPr lang="ru-RU" sz="3300" dirty="0" err="1" smtClean="0"/>
              <a:t>велике</a:t>
            </a:r>
            <a:r>
              <a:rPr lang="ru-RU" sz="3300" dirty="0" smtClean="0"/>
              <a:t> </a:t>
            </a:r>
            <a:r>
              <a:rPr lang="ru-RU" sz="3300" dirty="0" err="1" smtClean="0"/>
              <a:t>ліва</a:t>
            </a:r>
            <a:r>
              <a:rPr lang="ru-RU" sz="3300" dirty="0" smtClean="0"/>
              <a:t> </a:t>
            </a:r>
            <a:r>
              <a:rPr lang="ru-RU" sz="3300" dirty="0" err="1" smtClean="0"/>
              <a:t>легеня</a:t>
            </a:r>
            <a:r>
              <a:rPr lang="ru-RU" sz="3300" dirty="0" smtClean="0"/>
              <a:t>, а у </a:t>
            </a:r>
            <a:r>
              <a:rPr lang="ru-RU" sz="3300" dirty="0" err="1" smtClean="0"/>
              <a:t>деяких</a:t>
            </a:r>
            <a:r>
              <a:rPr lang="ru-RU" sz="3300" dirty="0" smtClean="0"/>
              <a:t> </a:t>
            </a:r>
            <a:r>
              <a:rPr lang="ru-RU" sz="3300" dirty="0" err="1" smtClean="0"/>
              <a:t>видів</a:t>
            </a:r>
            <a:r>
              <a:rPr lang="ru-RU" sz="3300" dirty="0" smtClean="0"/>
              <a:t> права </a:t>
            </a:r>
            <a:r>
              <a:rPr lang="ru-RU" sz="3300" dirty="0" err="1" smtClean="0"/>
              <a:t>легеня</a:t>
            </a:r>
            <a:r>
              <a:rPr lang="ru-RU" sz="3300" dirty="0" smtClean="0"/>
              <a:t> </a:t>
            </a:r>
            <a:r>
              <a:rPr lang="ru-RU" sz="3300" dirty="0" err="1" smtClean="0"/>
              <a:t>взагалі</a:t>
            </a:r>
            <a:r>
              <a:rPr lang="ru-RU" sz="3300" dirty="0" smtClean="0"/>
              <a:t> </a:t>
            </a:r>
            <a:r>
              <a:rPr lang="ru-RU" sz="3300" dirty="0" err="1" smtClean="0"/>
              <a:t>відсутня</a:t>
            </a:r>
            <a:r>
              <a:rPr lang="ru-RU" sz="3300" dirty="0" smtClean="0"/>
              <a:t>.</a:t>
            </a:r>
          </a:p>
          <a:p>
            <a:r>
              <a:rPr lang="ru-RU" sz="3300" dirty="0" err="1" smtClean="0"/>
              <a:t>Серце</a:t>
            </a:r>
            <a:r>
              <a:rPr lang="ru-RU" sz="3300" dirty="0" smtClean="0"/>
              <a:t> </a:t>
            </a:r>
            <a:r>
              <a:rPr lang="ru-RU" sz="3300" dirty="0" err="1" smtClean="0"/>
              <a:t>змії</a:t>
            </a:r>
            <a:r>
              <a:rPr lang="ru-RU" sz="3300" dirty="0" smtClean="0"/>
              <a:t> </a:t>
            </a:r>
            <a:r>
              <a:rPr lang="ru-RU" sz="3300" dirty="0" err="1" smtClean="0"/>
              <a:t>може</a:t>
            </a:r>
            <a:r>
              <a:rPr lang="ru-RU" sz="3300" dirty="0" smtClean="0"/>
              <a:t> </a:t>
            </a:r>
            <a:r>
              <a:rPr lang="ru-RU" sz="3300" dirty="0" err="1" smtClean="0"/>
              <a:t>ковзати</a:t>
            </a:r>
            <a:r>
              <a:rPr lang="ru-RU" sz="3300" dirty="0" smtClean="0"/>
              <a:t> </a:t>
            </a:r>
            <a:r>
              <a:rPr lang="ru-RU" sz="3300" dirty="0" err="1" smtClean="0"/>
              <a:t>уздовж</a:t>
            </a:r>
            <a:r>
              <a:rPr lang="ru-RU" sz="3300" dirty="0" smtClean="0"/>
              <a:t> </a:t>
            </a:r>
            <a:r>
              <a:rPr lang="ru-RU" sz="3300" dirty="0" err="1" smtClean="0"/>
              <a:t>тіла</a:t>
            </a:r>
            <a:r>
              <a:rPr lang="ru-RU" sz="3300" dirty="0" smtClean="0"/>
              <a:t> </a:t>
            </a:r>
            <a:r>
              <a:rPr lang="ru-RU" sz="3300" dirty="0" err="1" smtClean="0"/>
              <a:t>змії</a:t>
            </a:r>
            <a:r>
              <a:rPr lang="ru-RU" sz="3300" dirty="0" smtClean="0"/>
              <a:t> </a:t>
            </a:r>
            <a:r>
              <a:rPr lang="ru-RU" sz="3300" dirty="0" err="1" smtClean="0"/>
              <a:t>від</a:t>
            </a:r>
            <a:r>
              <a:rPr lang="ru-RU" sz="3300" dirty="0" smtClean="0"/>
              <a:t> </a:t>
            </a:r>
            <a:r>
              <a:rPr lang="ru-RU" sz="3300" dirty="0" err="1" smtClean="0"/>
              <a:t>його</a:t>
            </a:r>
            <a:r>
              <a:rPr lang="ru-RU" sz="3300" dirty="0" smtClean="0"/>
              <a:t> </a:t>
            </a:r>
            <a:r>
              <a:rPr lang="ru-RU" sz="3300" dirty="0" err="1" smtClean="0"/>
              <a:t>початкового</a:t>
            </a:r>
            <a:r>
              <a:rPr lang="ru-RU" sz="3300" dirty="0" smtClean="0"/>
              <a:t> </a:t>
            </a:r>
            <a:r>
              <a:rPr lang="ru-RU" sz="3300" dirty="0" err="1" smtClean="0"/>
              <a:t>положення</a:t>
            </a:r>
            <a:r>
              <a:rPr lang="ru-RU" sz="3300" dirty="0" smtClean="0"/>
              <a:t>. </a:t>
            </a:r>
            <a:r>
              <a:rPr lang="ru-RU" sz="3300" dirty="0" err="1" smtClean="0"/>
              <a:t>Ця</a:t>
            </a:r>
            <a:r>
              <a:rPr lang="ru-RU" sz="3300" dirty="0" smtClean="0"/>
              <a:t> </a:t>
            </a:r>
            <a:r>
              <a:rPr lang="ru-RU" sz="3300" dirty="0" err="1" smtClean="0"/>
              <a:t>функція</a:t>
            </a:r>
            <a:r>
              <a:rPr lang="ru-RU" sz="3300" dirty="0" smtClean="0"/>
              <a:t> </a:t>
            </a:r>
            <a:r>
              <a:rPr lang="ru-RU" sz="3300" dirty="0" err="1" smtClean="0"/>
              <a:t>була</a:t>
            </a:r>
            <a:r>
              <a:rPr lang="ru-RU" sz="3300" dirty="0" smtClean="0"/>
              <a:t> дарована природою для того </a:t>
            </a:r>
            <a:r>
              <a:rPr lang="ru-RU" sz="3300" dirty="0" err="1" smtClean="0"/>
              <a:t>щоб</a:t>
            </a:r>
            <a:r>
              <a:rPr lang="ru-RU" sz="3300" dirty="0" smtClean="0"/>
              <a:t> </a:t>
            </a:r>
            <a:r>
              <a:rPr lang="ru-RU" sz="3300" dirty="0" err="1" smtClean="0"/>
              <a:t>полегшити</a:t>
            </a:r>
            <a:r>
              <a:rPr lang="ru-RU" sz="3300" dirty="0" smtClean="0"/>
              <a:t> </a:t>
            </a:r>
            <a:r>
              <a:rPr lang="ru-RU" sz="3300" dirty="0" err="1" smtClean="0"/>
              <a:t>прохід</a:t>
            </a:r>
            <a:r>
              <a:rPr lang="ru-RU" sz="3300" dirty="0" smtClean="0"/>
              <a:t> </a:t>
            </a:r>
            <a:r>
              <a:rPr lang="ru-RU" sz="3300" dirty="0" err="1" smtClean="0"/>
              <a:t>їжі</a:t>
            </a:r>
            <a:r>
              <a:rPr lang="ru-RU" sz="3300" dirty="0" smtClean="0"/>
              <a:t> по ШКТ </a:t>
            </a:r>
            <a:r>
              <a:rPr lang="ru-RU" sz="3300" dirty="0" err="1" smtClean="0"/>
              <a:t>змії</a:t>
            </a:r>
            <a:r>
              <a:rPr lang="ru-RU" sz="3300" dirty="0" smtClean="0"/>
              <a:t>.</a:t>
            </a:r>
          </a:p>
          <a:p>
            <a:r>
              <a:rPr lang="ru-RU" sz="3300" dirty="0" err="1" smtClean="0"/>
              <a:t>Отруйні</a:t>
            </a:r>
            <a:r>
              <a:rPr lang="ru-RU" sz="3300" dirty="0" smtClean="0"/>
              <a:t> </a:t>
            </a:r>
            <a:r>
              <a:rPr lang="ru-RU" sz="3300" dirty="0" err="1" smtClean="0"/>
              <a:t>залози</a:t>
            </a:r>
            <a:r>
              <a:rPr lang="ru-RU" sz="3300" dirty="0" smtClean="0"/>
              <a:t> </a:t>
            </a:r>
            <a:r>
              <a:rPr lang="ru-RU" sz="3300" dirty="0" err="1" smtClean="0"/>
              <a:t>розвивалися</a:t>
            </a:r>
            <a:r>
              <a:rPr lang="ru-RU" sz="3300" dirty="0" smtClean="0"/>
              <a:t> </a:t>
            </a:r>
            <a:r>
              <a:rPr lang="ru-RU" sz="3300" dirty="0" err="1" smtClean="0"/>
              <a:t>незалежно</a:t>
            </a:r>
            <a:r>
              <a:rPr lang="ru-RU" sz="3300" dirty="0" smtClean="0"/>
              <a:t> один </a:t>
            </a:r>
            <a:r>
              <a:rPr lang="ru-RU" sz="3300" dirty="0" err="1" smtClean="0"/>
              <a:t>від</a:t>
            </a:r>
            <a:r>
              <a:rPr lang="ru-RU" sz="3300" dirty="0" smtClean="0"/>
              <a:t> одного у </a:t>
            </a:r>
            <a:r>
              <a:rPr lang="ru-RU" sz="3300" dirty="0" err="1" smtClean="0"/>
              <a:t>різних</a:t>
            </a:r>
            <a:r>
              <a:rPr lang="ru-RU" sz="3300" dirty="0" smtClean="0"/>
              <a:t> </a:t>
            </a:r>
            <a:r>
              <a:rPr lang="ru-RU" sz="3300" dirty="0" err="1" smtClean="0"/>
              <a:t>видів</a:t>
            </a:r>
            <a:r>
              <a:rPr lang="ru-RU" sz="3300" dirty="0" smtClean="0"/>
              <a:t>. </a:t>
            </a:r>
            <a:r>
              <a:rPr lang="ru-RU" sz="3300" dirty="0" err="1" smtClean="0"/>
              <a:t>Зміїні</a:t>
            </a:r>
            <a:r>
              <a:rPr lang="ru-RU" sz="3300" dirty="0" smtClean="0"/>
              <a:t> </a:t>
            </a:r>
            <a:r>
              <a:rPr lang="ru-RU" sz="3300" dirty="0" err="1" smtClean="0"/>
              <a:t>отрути</a:t>
            </a:r>
            <a:r>
              <a:rPr lang="ru-RU" sz="3300" dirty="0" smtClean="0"/>
              <a:t> - </a:t>
            </a:r>
            <a:r>
              <a:rPr lang="ru-RU" sz="3300" dirty="0" err="1" smtClean="0"/>
              <a:t>дуже</a:t>
            </a:r>
            <a:r>
              <a:rPr lang="ru-RU" sz="3300" dirty="0" smtClean="0"/>
              <a:t> </a:t>
            </a:r>
            <a:r>
              <a:rPr lang="ru-RU" sz="3300" dirty="0" err="1" smtClean="0"/>
              <a:t>складні</a:t>
            </a:r>
            <a:r>
              <a:rPr lang="ru-RU" sz="3300" dirty="0" smtClean="0"/>
              <a:t> </a:t>
            </a:r>
            <a:r>
              <a:rPr lang="ru-RU" sz="3300" dirty="0" err="1" smtClean="0"/>
              <a:t>речовини</a:t>
            </a:r>
            <a:r>
              <a:rPr lang="ru-RU" sz="3300" dirty="0" smtClean="0"/>
              <a:t>, </a:t>
            </a:r>
            <a:r>
              <a:rPr lang="ru-RU" sz="3300" dirty="0" err="1" smtClean="0"/>
              <a:t>які</a:t>
            </a:r>
            <a:r>
              <a:rPr lang="ru-RU" sz="3300" dirty="0" smtClean="0"/>
              <a:t> </a:t>
            </a:r>
            <a:r>
              <a:rPr lang="ru-RU" sz="3300" dirty="0" err="1" smtClean="0"/>
              <a:t>можуть</a:t>
            </a:r>
            <a:r>
              <a:rPr lang="ru-RU" sz="3300" dirty="0" smtClean="0"/>
              <a:t> </a:t>
            </a:r>
            <a:r>
              <a:rPr lang="ru-RU" sz="3300" dirty="0" err="1" smtClean="0"/>
              <a:t>складатися</a:t>
            </a:r>
            <a:r>
              <a:rPr lang="ru-RU" sz="3300" dirty="0" smtClean="0"/>
              <a:t> </a:t>
            </a:r>
            <a:r>
              <a:rPr lang="ru-RU" sz="3300" dirty="0" err="1" smtClean="0"/>
              <a:t>з</a:t>
            </a:r>
            <a:r>
              <a:rPr lang="ru-RU" sz="3300" dirty="0" smtClean="0"/>
              <a:t> десятка </a:t>
            </a:r>
            <a:r>
              <a:rPr lang="ru-RU" sz="3300" dirty="0" err="1" smtClean="0"/>
              <a:t>або</a:t>
            </a:r>
            <a:r>
              <a:rPr lang="ru-RU" sz="3300" dirty="0" smtClean="0"/>
              <a:t> </a:t>
            </a:r>
            <a:r>
              <a:rPr lang="ru-RU" sz="3300" dirty="0" err="1" smtClean="0"/>
              <a:t>більше</a:t>
            </a:r>
            <a:r>
              <a:rPr lang="ru-RU" sz="3300" dirty="0" smtClean="0"/>
              <a:t> </a:t>
            </a:r>
            <a:r>
              <a:rPr lang="ru-RU" sz="3300" dirty="0" err="1" smtClean="0"/>
              <a:t>токсичних</a:t>
            </a:r>
            <a:r>
              <a:rPr lang="ru-RU" sz="3300" dirty="0" smtClean="0"/>
              <a:t> </a:t>
            </a:r>
            <a:r>
              <a:rPr lang="ru-RU" sz="3300" dirty="0" err="1" smtClean="0"/>
              <a:t>компонентів</a:t>
            </a:r>
            <a:r>
              <a:rPr lang="ru-RU" sz="3300" dirty="0" smtClean="0"/>
              <a:t>. </a:t>
            </a:r>
            <a:r>
              <a:rPr lang="ru-RU" sz="3300" dirty="0" err="1" smtClean="0"/>
              <a:t>Це</a:t>
            </a:r>
            <a:r>
              <a:rPr lang="ru-RU" sz="3300" dirty="0" smtClean="0"/>
              <a:t> </a:t>
            </a:r>
            <a:r>
              <a:rPr lang="ru-RU" sz="3300" dirty="0" err="1" smtClean="0"/>
              <a:t>можуть</a:t>
            </a:r>
            <a:r>
              <a:rPr lang="ru-RU" sz="3300" dirty="0" smtClean="0"/>
              <a:t> бути </a:t>
            </a:r>
            <a:r>
              <a:rPr lang="ru-RU" sz="3300" dirty="0" err="1" smtClean="0"/>
              <a:t>речовини</a:t>
            </a:r>
            <a:r>
              <a:rPr lang="ru-RU" sz="3300" dirty="0" smtClean="0"/>
              <a:t>, </a:t>
            </a:r>
            <a:r>
              <a:rPr lang="ru-RU" sz="3300" dirty="0" err="1" smtClean="0"/>
              <a:t>отруйні</a:t>
            </a:r>
            <a:r>
              <a:rPr lang="ru-RU" sz="3300" dirty="0" smtClean="0"/>
              <a:t> для </a:t>
            </a:r>
            <a:r>
              <a:rPr lang="ru-RU" sz="3300" dirty="0" err="1" smtClean="0"/>
              <a:t>серця</a:t>
            </a:r>
            <a:r>
              <a:rPr lang="ru-RU" sz="3300" dirty="0" smtClean="0"/>
              <a:t>, </a:t>
            </a:r>
            <a:r>
              <a:rPr lang="ru-RU" sz="3300" dirty="0" err="1" smtClean="0"/>
              <a:t>нервових</a:t>
            </a:r>
            <a:r>
              <a:rPr lang="ru-RU" sz="3300" dirty="0" smtClean="0"/>
              <a:t> </a:t>
            </a:r>
            <a:r>
              <a:rPr lang="ru-RU" sz="3300" dirty="0" err="1" smtClean="0"/>
              <a:t>клітин</a:t>
            </a:r>
            <a:r>
              <a:rPr lang="ru-RU" sz="3300" dirty="0" smtClean="0"/>
              <a:t> </a:t>
            </a:r>
            <a:r>
              <a:rPr lang="ru-RU" sz="3300" dirty="0" err="1" smtClean="0"/>
              <a:t>і</a:t>
            </a:r>
            <a:r>
              <a:rPr lang="ru-RU" sz="3300" dirty="0" smtClean="0"/>
              <a:t> ДНК, а </a:t>
            </a:r>
            <a:r>
              <a:rPr lang="ru-RU" sz="3300" dirty="0" err="1" smtClean="0"/>
              <a:t>також</a:t>
            </a:r>
            <a:r>
              <a:rPr lang="ru-RU" sz="3300" dirty="0" smtClean="0"/>
              <a:t> </a:t>
            </a:r>
            <a:r>
              <a:rPr lang="ru-RU" sz="3300" dirty="0" err="1" smtClean="0"/>
              <a:t>ферменти</a:t>
            </a:r>
            <a:r>
              <a:rPr lang="ru-RU" sz="3300" dirty="0" smtClean="0"/>
              <a:t>, </a:t>
            </a:r>
            <a:r>
              <a:rPr lang="ru-RU" sz="3300" dirty="0" err="1" smtClean="0"/>
              <a:t>які</a:t>
            </a:r>
            <a:r>
              <a:rPr lang="ru-RU" sz="3300" dirty="0" smtClean="0"/>
              <a:t> </a:t>
            </a:r>
            <a:r>
              <a:rPr lang="ru-RU" sz="3300" dirty="0" err="1" smtClean="0"/>
              <a:t>розщеплюють</a:t>
            </a:r>
            <a:r>
              <a:rPr lang="ru-RU" sz="3300" dirty="0" smtClean="0"/>
              <a:t> </a:t>
            </a:r>
            <a:r>
              <a:rPr lang="ru-RU" sz="3300" dirty="0" err="1" smtClean="0"/>
              <a:t>тканини</a:t>
            </a:r>
            <a:r>
              <a:rPr lang="ru-RU" sz="3300" dirty="0" smtClean="0"/>
              <a:t> </a:t>
            </a:r>
            <a:r>
              <a:rPr lang="ru-RU" sz="3300" dirty="0" err="1" smtClean="0"/>
              <a:t>і</a:t>
            </a:r>
            <a:r>
              <a:rPr lang="ru-RU" sz="3300" dirty="0" smtClean="0"/>
              <a:t> </a:t>
            </a:r>
            <a:r>
              <a:rPr lang="ru-RU" sz="3300" dirty="0" err="1" smtClean="0"/>
              <a:t>природні</a:t>
            </a:r>
            <a:r>
              <a:rPr lang="ru-RU" sz="3300" dirty="0" smtClean="0"/>
              <a:t> </a:t>
            </a:r>
            <a:r>
              <a:rPr lang="ru-RU" sz="3300" dirty="0" err="1" smtClean="0"/>
              <a:t>бар'єри</a:t>
            </a:r>
            <a:r>
              <a:rPr lang="ru-RU" sz="3300" dirty="0" smtClean="0"/>
              <a:t>, </a:t>
            </a:r>
            <a:r>
              <a:rPr lang="ru-RU" sz="3300" dirty="0" err="1" smtClean="0"/>
              <a:t>сприяючи</a:t>
            </a:r>
            <a:r>
              <a:rPr lang="ru-RU" sz="3300" dirty="0" smtClean="0"/>
              <a:t> </a:t>
            </a:r>
            <a:r>
              <a:rPr lang="ru-RU" sz="3300" dirty="0" err="1" smtClean="0"/>
              <a:t>поширенню</a:t>
            </a:r>
            <a:r>
              <a:rPr lang="ru-RU" sz="3300" dirty="0" smtClean="0"/>
              <a:t> </a:t>
            </a:r>
            <a:r>
              <a:rPr lang="ru-RU" sz="3300" dirty="0" err="1" smtClean="0"/>
              <a:t>отрути</a:t>
            </a:r>
            <a:r>
              <a:rPr lang="ru-RU" sz="3300" dirty="0" smtClean="0"/>
              <a:t> в </a:t>
            </a:r>
            <a:r>
              <a:rPr lang="ru-RU" sz="3300" dirty="0" err="1" smtClean="0"/>
              <a:t>організмі</a:t>
            </a:r>
            <a:r>
              <a:rPr lang="ru-RU" sz="3300" dirty="0" smtClean="0"/>
              <a:t>.</a:t>
            </a:r>
          </a:p>
          <a:p>
            <a:r>
              <a:rPr lang="ru-RU" sz="3300" dirty="0" err="1" smtClean="0"/>
              <a:t>Змії</a:t>
            </a:r>
            <a:r>
              <a:rPr lang="ru-RU" sz="3300" dirty="0" smtClean="0"/>
              <a:t> </a:t>
            </a:r>
            <a:r>
              <a:rPr lang="ru-RU" sz="3300" dirty="0" err="1" smtClean="0"/>
              <a:t>мають</a:t>
            </a:r>
            <a:r>
              <a:rPr lang="ru-RU" sz="3300" dirty="0" smtClean="0"/>
              <a:t> по два ряди </a:t>
            </a:r>
            <a:r>
              <a:rPr lang="ru-RU" sz="3300" dirty="0" err="1" smtClean="0"/>
              <a:t>зубів</a:t>
            </a:r>
            <a:r>
              <a:rPr lang="ru-RU" sz="3300" dirty="0" smtClean="0"/>
              <a:t> на </a:t>
            </a:r>
            <a:r>
              <a:rPr lang="ru-RU" sz="3300" dirty="0" err="1" smtClean="0"/>
              <a:t>верхній</a:t>
            </a:r>
            <a:r>
              <a:rPr lang="ru-RU" sz="3300" dirty="0" smtClean="0"/>
              <a:t> </a:t>
            </a:r>
            <a:r>
              <a:rPr lang="ru-RU" sz="3300" dirty="0" err="1" smtClean="0"/>
              <a:t>щелепі</a:t>
            </a:r>
            <a:r>
              <a:rPr lang="ru-RU" sz="3300" dirty="0" smtClean="0"/>
              <a:t>, один ряд на </a:t>
            </a:r>
            <a:r>
              <a:rPr lang="ru-RU" sz="3300" dirty="0" err="1" smtClean="0"/>
              <a:t>нижній</a:t>
            </a:r>
            <a:r>
              <a:rPr lang="ru-RU" sz="3300" dirty="0" smtClean="0"/>
              <a:t> </a:t>
            </a:r>
            <a:r>
              <a:rPr lang="ru-RU" sz="3300" dirty="0" err="1" smtClean="0"/>
              <a:t>щелепі</a:t>
            </a:r>
            <a:r>
              <a:rPr lang="ru-RU" sz="3300" dirty="0" smtClean="0"/>
              <a:t>. </a:t>
            </a:r>
            <a:r>
              <a:rPr lang="ru-RU" sz="3300" dirty="0" err="1" smtClean="0"/>
              <a:t>Всі</a:t>
            </a:r>
            <a:r>
              <a:rPr lang="ru-RU" sz="3300" dirty="0" smtClean="0"/>
              <a:t> </a:t>
            </a:r>
            <a:r>
              <a:rPr lang="ru-RU" sz="3300" dirty="0" err="1" smtClean="0"/>
              <a:t>зуби</a:t>
            </a:r>
            <a:r>
              <a:rPr lang="ru-RU" sz="3300" dirty="0" smtClean="0"/>
              <a:t> </a:t>
            </a:r>
            <a:r>
              <a:rPr lang="ru-RU" sz="3300" dirty="0" err="1" smtClean="0"/>
              <a:t>включаючи</a:t>
            </a:r>
            <a:r>
              <a:rPr lang="ru-RU" sz="3300" dirty="0" smtClean="0"/>
              <a:t> </a:t>
            </a:r>
            <a:r>
              <a:rPr lang="ru-RU" sz="3300" dirty="0" err="1" smtClean="0"/>
              <a:t>ікла</a:t>
            </a:r>
            <a:r>
              <a:rPr lang="ru-RU" sz="3300" dirty="0" smtClean="0"/>
              <a:t>, як правило, </a:t>
            </a:r>
            <a:r>
              <a:rPr lang="ru-RU" sz="3300" dirty="0" err="1" smtClean="0"/>
              <a:t>замінюються</a:t>
            </a:r>
            <a:r>
              <a:rPr lang="ru-RU" sz="3300" dirty="0" smtClean="0"/>
              <a:t> в </a:t>
            </a:r>
            <a:r>
              <a:rPr lang="ru-RU" sz="3300" dirty="0" err="1" smtClean="0"/>
              <a:t>процесі</a:t>
            </a:r>
            <a:r>
              <a:rPr lang="ru-RU" sz="3300" dirty="0" smtClean="0"/>
              <a:t> </a:t>
            </a:r>
            <a:r>
              <a:rPr lang="ru-RU" sz="3300" dirty="0" err="1" smtClean="0"/>
              <a:t>життя</a:t>
            </a:r>
            <a:r>
              <a:rPr lang="ru-RU" sz="3300" dirty="0" smtClean="0"/>
              <a:t> на </a:t>
            </a:r>
            <a:r>
              <a:rPr lang="ru-RU" sz="3300" dirty="0" err="1" smtClean="0"/>
              <a:t>нові</a:t>
            </a:r>
            <a:r>
              <a:rPr lang="ru-RU" sz="3300" dirty="0" smtClean="0"/>
              <a:t>.</a:t>
            </a:r>
          </a:p>
          <a:p>
            <a:r>
              <a:rPr lang="ru-RU" sz="3300" dirty="0" err="1" smtClean="0"/>
              <a:t>Помахи</a:t>
            </a:r>
            <a:r>
              <a:rPr lang="ru-RU" sz="3300" dirty="0" smtClean="0"/>
              <a:t> </a:t>
            </a:r>
            <a:r>
              <a:rPr lang="ru-RU" sz="3300" dirty="0" err="1" smtClean="0"/>
              <a:t>язика</a:t>
            </a:r>
            <a:r>
              <a:rPr lang="ru-RU" sz="3300" dirty="0" smtClean="0"/>
              <a:t> </a:t>
            </a:r>
            <a:r>
              <a:rPr lang="ru-RU" sz="3300" dirty="0" err="1" smtClean="0"/>
              <a:t>змії</a:t>
            </a:r>
            <a:r>
              <a:rPr lang="ru-RU" sz="3300" dirty="0" smtClean="0"/>
              <a:t> </a:t>
            </a:r>
            <a:r>
              <a:rPr lang="ru-RU" sz="3300" dirty="0" err="1" smtClean="0"/>
              <a:t>це</a:t>
            </a:r>
            <a:r>
              <a:rPr lang="ru-RU" sz="3300" dirty="0" smtClean="0"/>
              <a:t> не </a:t>
            </a:r>
            <a:r>
              <a:rPr lang="ru-RU" sz="3300" dirty="0" err="1" smtClean="0"/>
              <a:t>загрозливий</a:t>
            </a:r>
            <a:r>
              <a:rPr lang="ru-RU" sz="3300" dirty="0" smtClean="0"/>
              <a:t> жест. Таким чином, </a:t>
            </a:r>
            <a:r>
              <a:rPr lang="ru-RU" sz="3300" dirty="0" err="1" smtClean="0"/>
              <a:t>змія</a:t>
            </a:r>
            <a:r>
              <a:rPr lang="ru-RU" sz="3300" dirty="0" smtClean="0"/>
              <a:t> </a:t>
            </a:r>
            <a:r>
              <a:rPr lang="ru-RU" sz="3300" dirty="0" err="1" smtClean="0"/>
              <a:t>нюхає</a:t>
            </a:r>
            <a:r>
              <a:rPr lang="ru-RU" sz="3300" dirty="0" smtClean="0"/>
              <a:t> </a:t>
            </a:r>
            <a:r>
              <a:rPr lang="ru-RU" sz="3300" dirty="0" err="1" smtClean="0"/>
              <a:t>повітря</a:t>
            </a:r>
            <a:r>
              <a:rPr lang="ru-RU" sz="3300" dirty="0" smtClean="0"/>
              <a:t> для того </a:t>
            </a:r>
            <a:r>
              <a:rPr lang="ru-RU" sz="3300" dirty="0" err="1" smtClean="0"/>
              <a:t>щоб</a:t>
            </a:r>
            <a:r>
              <a:rPr lang="ru-RU" sz="3300" dirty="0" smtClean="0"/>
              <a:t> </a:t>
            </a:r>
            <a:r>
              <a:rPr lang="ru-RU" sz="3300" dirty="0" err="1" smtClean="0"/>
              <a:t>дізнатися</a:t>
            </a:r>
            <a:r>
              <a:rPr lang="ru-RU" sz="3300" dirty="0" smtClean="0"/>
              <a:t> </a:t>
            </a:r>
            <a:r>
              <a:rPr lang="ru-RU" sz="3300" dirty="0" err="1" smtClean="0"/>
              <a:t>інформацію</a:t>
            </a:r>
            <a:r>
              <a:rPr lang="ru-RU" sz="3300" dirty="0" smtClean="0"/>
              <a:t> про </a:t>
            </a:r>
            <a:r>
              <a:rPr lang="ru-RU" sz="3300" dirty="0" err="1" smtClean="0"/>
              <a:t>навколишнє</a:t>
            </a:r>
            <a:r>
              <a:rPr lang="ru-RU" sz="3300" dirty="0" smtClean="0"/>
              <a:t> </a:t>
            </a:r>
            <a:r>
              <a:rPr lang="ru-RU" sz="3300" dirty="0" err="1" smtClean="0"/>
              <a:t>середовище</a:t>
            </a:r>
            <a:r>
              <a:rPr lang="ru-RU" sz="3300" dirty="0" smtClean="0"/>
              <a:t>. </a:t>
            </a:r>
            <a:r>
              <a:rPr lang="ru-RU" sz="3300" dirty="0" err="1" smtClean="0"/>
              <a:t>Роблячи</a:t>
            </a:r>
            <a:r>
              <a:rPr lang="ru-RU" sz="3300" dirty="0" smtClean="0"/>
              <a:t> пару </a:t>
            </a:r>
            <a:r>
              <a:rPr lang="ru-RU" sz="3300" dirty="0" err="1" smtClean="0"/>
              <a:t>помахів</a:t>
            </a:r>
            <a:r>
              <a:rPr lang="ru-RU" sz="3300" dirty="0" smtClean="0"/>
              <a:t>, </a:t>
            </a:r>
            <a:r>
              <a:rPr lang="ru-RU" sz="3300" dirty="0" err="1" smtClean="0"/>
              <a:t>язик</a:t>
            </a:r>
            <a:r>
              <a:rPr lang="ru-RU" sz="3300" dirty="0" smtClean="0"/>
              <a:t> переносить </a:t>
            </a:r>
            <a:r>
              <a:rPr lang="ru-RU" sz="3300" dirty="0" err="1" smtClean="0"/>
              <a:t>зібрану</a:t>
            </a:r>
            <a:r>
              <a:rPr lang="ru-RU" sz="3300" dirty="0" smtClean="0"/>
              <a:t> </a:t>
            </a:r>
            <a:r>
              <a:rPr lang="ru-RU" sz="3300" dirty="0" err="1" smtClean="0"/>
              <a:t>інформацію</a:t>
            </a:r>
            <a:r>
              <a:rPr lang="ru-RU" sz="3300" dirty="0" smtClean="0"/>
              <a:t> на </a:t>
            </a:r>
            <a:r>
              <a:rPr lang="ru-RU" sz="3300" dirty="0" err="1" smtClean="0"/>
              <a:t>чутливе</a:t>
            </a:r>
            <a:r>
              <a:rPr lang="ru-RU" sz="3300" dirty="0" smtClean="0"/>
              <a:t> </a:t>
            </a:r>
            <a:r>
              <a:rPr lang="ru-RU" sz="3300" dirty="0" err="1" smtClean="0"/>
              <a:t>піднебіння</a:t>
            </a:r>
            <a:r>
              <a:rPr lang="ru-RU" sz="3300" dirty="0" smtClean="0"/>
              <a:t> </a:t>
            </a:r>
            <a:r>
              <a:rPr lang="ru-RU" sz="3300" dirty="0" err="1" smtClean="0"/>
              <a:t>змії</a:t>
            </a:r>
            <a:r>
              <a:rPr lang="ru-RU" sz="3300" dirty="0" smtClean="0"/>
              <a:t> де </a:t>
            </a:r>
            <a:r>
              <a:rPr lang="ru-RU" sz="3300" dirty="0" err="1" smtClean="0"/>
              <a:t>і</a:t>
            </a:r>
            <a:r>
              <a:rPr lang="ru-RU" sz="3300" dirty="0" smtClean="0"/>
              <a:t> </a:t>
            </a:r>
            <a:r>
              <a:rPr lang="ru-RU" sz="3300" dirty="0" err="1" smtClean="0"/>
              <a:t>відбувається</a:t>
            </a:r>
            <a:r>
              <a:rPr lang="ru-RU" sz="3300" dirty="0" smtClean="0"/>
              <a:t> </a:t>
            </a:r>
            <a:r>
              <a:rPr lang="ru-RU" sz="3300" dirty="0" err="1" smtClean="0"/>
              <a:t>розпізнання</a:t>
            </a:r>
            <a:r>
              <a:rPr lang="ru-RU" sz="3300" dirty="0" smtClean="0"/>
              <a:t>.</a:t>
            </a:r>
          </a:p>
          <a:p>
            <a:pPr>
              <a:buNone/>
            </a:pP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571480"/>
            <a:ext cx="8229600" cy="1326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86478"/>
          </a:xfrm>
        </p:spPr>
        <p:txBody>
          <a:bodyPr>
            <a:normAutofit lnSpcReduction="10000"/>
          </a:bodyPr>
          <a:lstStyle/>
          <a:p>
            <a:r>
              <a:rPr lang="ru-RU" sz="1800" dirty="0" err="1" smtClean="0"/>
              <a:t>Тупий</a:t>
            </a:r>
            <a:r>
              <a:rPr lang="ru-RU" sz="1800" dirty="0" smtClean="0"/>
              <a:t> </a:t>
            </a:r>
            <a:r>
              <a:rPr lang="ru-RU" sz="1800" dirty="0" err="1" smtClean="0"/>
              <a:t>хвіст</a:t>
            </a:r>
            <a:r>
              <a:rPr lang="ru-RU" sz="1800" dirty="0" smtClean="0"/>
              <a:t> удава </a:t>
            </a:r>
            <a:r>
              <a:rPr lang="ru-RU" sz="1800" dirty="0" err="1" smtClean="0"/>
              <a:t>Калабар</a:t>
            </a:r>
            <a:r>
              <a:rPr lang="ru-RU" sz="1800" dirty="0" smtClean="0"/>
              <a:t> </a:t>
            </a:r>
            <a:r>
              <a:rPr lang="ru-RU" sz="1800" dirty="0" err="1" smtClean="0"/>
              <a:t>дуже</a:t>
            </a:r>
            <a:r>
              <a:rPr lang="ru-RU" sz="1800" dirty="0" smtClean="0"/>
              <a:t> схожий на голову. При </a:t>
            </a:r>
            <a:r>
              <a:rPr lang="ru-RU" sz="1800" dirty="0" err="1" smtClean="0"/>
              <a:t>загрозі</a:t>
            </a:r>
            <a:r>
              <a:rPr lang="ru-RU" sz="1800" dirty="0" smtClean="0"/>
              <a:t> </a:t>
            </a:r>
            <a:r>
              <a:rPr lang="ru-RU" sz="1800" dirty="0" err="1" smtClean="0"/>
              <a:t>змія</a:t>
            </a:r>
            <a:r>
              <a:rPr lang="ru-RU" sz="1800" dirty="0" smtClean="0"/>
              <a:t> </a:t>
            </a:r>
            <a:r>
              <a:rPr lang="ru-RU" sz="1800" dirty="0" err="1" smtClean="0"/>
              <a:t>воліє</a:t>
            </a:r>
            <a:r>
              <a:rPr lang="ru-RU" sz="1800" dirty="0" smtClean="0"/>
              <a:t> </a:t>
            </a:r>
            <a:r>
              <a:rPr lang="ru-RU" sz="1800" dirty="0" err="1" smtClean="0"/>
              <a:t>згортатися</a:t>
            </a:r>
            <a:r>
              <a:rPr lang="ru-RU" sz="1800" dirty="0" smtClean="0"/>
              <a:t> клубком, </a:t>
            </a:r>
            <a:r>
              <a:rPr lang="ru-RU" sz="1800" dirty="0" err="1" smtClean="0"/>
              <a:t>виставляючи</a:t>
            </a:r>
            <a:r>
              <a:rPr lang="ru-RU" sz="1800" dirty="0" smtClean="0"/>
              <a:t> перед </a:t>
            </a:r>
            <a:r>
              <a:rPr lang="ru-RU" sz="1800" dirty="0" err="1" smtClean="0"/>
              <a:t>хижаком</a:t>
            </a:r>
            <a:r>
              <a:rPr lang="ru-RU" sz="1800" dirty="0" smtClean="0"/>
              <a:t> </a:t>
            </a:r>
            <a:r>
              <a:rPr lang="ru-RU" sz="1800" dirty="0" err="1" smtClean="0"/>
              <a:t>замість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вразливою</a:t>
            </a:r>
            <a:r>
              <a:rPr lang="ru-RU" sz="1800" dirty="0" smtClean="0"/>
              <a:t> </a:t>
            </a:r>
            <a:r>
              <a:rPr lang="ru-RU" sz="1800" dirty="0" err="1" smtClean="0"/>
              <a:t>голови</a:t>
            </a:r>
            <a:r>
              <a:rPr lang="ru-RU" sz="1800" dirty="0" smtClean="0"/>
              <a:t> </a:t>
            </a:r>
            <a:r>
              <a:rPr lang="ru-RU" sz="1800" dirty="0" err="1" smtClean="0"/>
              <a:t>свій</a:t>
            </a:r>
            <a:r>
              <a:rPr lang="ru-RU" sz="1800" dirty="0" smtClean="0"/>
              <a:t> </a:t>
            </a:r>
            <a:r>
              <a:rPr lang="ru-RU" sz="1800" dirty="0" err="1" smtClean="0"/>
              <a:t>хвіст</a:t>
            </a:r>
            <a:r>
              <a:rPr lang="ru-RU" sz="1800" dirty="0" smtClean="0"/>
              <a:t>.</a:t>
            </a:r>
          </a:p>
          <a:p>
            <a:r>
              <a:rPr lang="ru-RU" sz="1800" dirty="0" err="1" smtClean="0"/>
              <a:t>Найстаріша</a:t>
            </a:r>
            <a:r>
              <a:rPr lang="ru-RU" sz="1800" dirty="0" smtClean="0"/>
              <a:t> </a:t>
            </a:r>
            <a:r>
              <a:rPr lang="ru-RU" sz="1800" dirty="0" err="1" smtClean="0"/>
              <a:t>змія</a:t>
            </a:r>
            <a:r>
              <a:rPr lang="ru-RU" sz="1800" dirty="0" smtClean="0"/>
              <a:t> у </a:t>
            </a:r>
            <a:r>
              <a:rPr lang="ru-RU" sz="1800" dirty="0" err="1" smtClean="0"/>
              <a:t>світі</a:t>
            </a:r>
            <a:r>
              <a:rPr lang="ru-RU" sz="1800" dirty="0" smtClean="0"/>
              <a:t> удав на </a:t>
            </a:r>
            <a:r>
              <a:rPr lang="ru-RU" sz="1800" dirty="0" err="1" smtClean="0"/>
              <a:t>ім'я</a:t>
            </a:r>
            <a:r>
              <a:rPr lang="ru-RU" sz="1800" dirty="0" smtClean="0"/>
              <a:t> </a:t>
            </a:r>
            <a:r>
              <a:rPr lang="ru-RU" sz="1800" dirty="0" err="1" smtClean="0"/>
              <a:t>Попай</a:t>
            </a:r>
            <a:r>
              <a:rPr lang="ru-RU" sz="1800" dirty="0" smtClean="0"/>
              <a:t>, </a:t>
            </a:r>
            <a:r>
              <a:rPr lang="ru-RU" sz="1800" dirty="0" err="1" smtClean="0"/>
              <a:t>який</a:t>
            </a:r>
            <a:r>
              <a:rPr lang="ru-RU" sz="1800" dirty="0" smtClean="0"/>
              <a:t> помер в 1977 </a:t>
            </a:r>
            <a:r>
              <a:rPr lang="ru-RU" sz="1800" dirty="0" err="1" smtClean="0"/>
              <a:t>році</a:t>
            </a:r>
            <a:r>
              <a:rPr lang="ru-RU" sz="1800" dirty="0" smtClean="0"/>
              <a:t> у </a:t>
            </a:r>
            <a:r>
              <a:rPr lang="ru-RU" sz="1800" dirty="0" err="1" smtClean="0"/>
              <a:t>віці</a:t>
            </a:r>
            <a:r>
              <a:rPr lang="ru-RU" sz="1800" dirty="0" smtClean="0"/>
              <a:t> 40 </a:t>
            </a:r>
            <a:r>
              <a:rPr lang="ru-RU" sz="1800" dirty="0" err="1" smtClean="0"/>
              <a:t>років</a:t>
            </a:r>
            <a:r>
              <a:rPr lang="ru-RU" sz="1800" dirty="0" smtClean="0"/>
              <a:t>, 3 </a:t>
            </a:r>
            <a:r>
              <a:rPr lang="ru-RU" sz="1800" dirty="0" err="1" smtClean="0"/>
              <a:t>місяці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14 </a:t>
            </a:r>
            <a:r>
              <a:rPr lang="ru-RU" sz="1800" dirty="0" err="1" smtClean="0"/>
              <a:t>днів</a:t>
            </a:r>
            <a:r>
              <a:rPr lang="ru-RU" sz="1800" dirty="0" smtClean="0"/>
              <a:t>.</a:t>
            </a:r>
          </a:p>
          <a:p>
            <a:r>
              <a:rPr lang="ru-RU" sz="1800" dirty="0" err="1" smtClean="0"/>
              <a:t>Чорна</a:t>
            </a:r>
            <a:r>
              <a:rPr lang="ru-RU" sz="1800" dirty="0" smtClean="0"/>
              <a:t> </a:t>
            </a:r>
            <a:r>
              <a:rPr lang="ru-RU" sz="1800" dirty="0" err="1" smtClean="0"/>
              <a:t>мамба</a:t>
            </a:r>
            <a:r>
              <a:rPr lang="ru-RU" sz="1800" dirty="0" smtClean="0"/>
              <a:t> (</a:t>
            </a:r>
            <a:r>
              <a:rPr lang="en-US" sz="1800" dirty="0" err="1" smtClean="0"/>
              <a:t>Dendroaspis</a:t>
            </a:r>
            <a:r>
              <a:rPr lang="en-US" sz="1800" dirty="0" smtClean="0"/>
              <a:t> </a:t>
            </a:r>
            <a:r>
              <a:rPr lang="en-US" sz="1800" dirty="0" err="1" smtClean="0"/>
              <a:t>polylepsis</a:t>
            </a:r>
            <a:r>
              <a:rPr lang="en-US" sz="1800" dirty="0" smtClean="0"/>
              <a:t>) </a:t>
            </a:r>
            <a:r>
              <a:rPr lang="ru-RU" sz="1800" dirty="0" err="1" smtClean="0"/>
              <a:t>завжди</a:t>
            </a:r>
            <a:r>
              <a:rPr lang="ru-RU" sz="1800" dirty="0" smtClean="0"/>
              <a:t> коричнева, </a:t>
            </a:r>
            <a:r>
              <a:rPr lang="ru-RU" sz="1800" dirty="0" err="1" smtClean="0"/>
              <a:t>сіра</a:t>
            </a:r>
            <a:r>
              <a:rPr lang="ru-RU" sz="1800" dirty="0" smtClean="0"/>
              <a:t>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 smtClean="0"/>
              <a:t>маслинова</a:t>
            </a:r>
            <a:r>
              <a:rPr lang="ru-RU" sz="1800" dirty="0" smtClean="0"/>
              <a:t>, </a:t>
            </a:r>
            <a:r>
              <a:rPr lang="ru-RU" sz="1800" dirty="0" err="1" smtClean="0"/>
              <a:t>але</a:t>
            </a:r>
            <a:r>
              <a:rPr lang="ru-RU" sz="1800" dirty="0" smtClean="0"/>
              <a:t> </a:t>
            </a:r>
            <a:r>
              <a:rPr lang="ru-RU" sz="1800" dirty="0" err="1" smtClean="0"/>
              <a:t>ніколи</a:t>
            </a:r>
            <a:r>
              <a:rPr lang="ru-RU" sz="1800" dirty="0" smtClean="0"/>
              <a:t> не </a:t>
            </a:r>
            <a:r>
              <a:rPr lang="ru-RU" sz="1800" dirty="0" err="1" smtClean="0"/>
              <a:t>чорна</a:t>
            </a:r>
            <a:r>
              <a:rPr lang="ru-RU" sz="1800" dirty="0" smtClean="0"/>
              <a:t>. </a:t>
            </a:r>
            <a:r>
              <a:rPr lang="ru-RU" sz="1800" dirty="0" err="1" smtClean="0"/>
              <a:t>Це</a:t>
            </a:r>
            <a:r>
              <a:rPr lang="ru-RU" sz="1800" dirty="0" smtClean="0"/>
              <a:t> особливо </a:t>
            </a:r>
            <a:r>
              <a:rPr lang="ru-RU" sz="1800" dirty="0" err="1" smtClean="0"/>
              <a:t>небезпечна</a:t>
            </a:r>
            <a:r>
              <a:rPr lang="ru-RU" sz="1800" dirty="0" smtClean="0"/>
              <a:t> </a:t>
            </a:r>
            <a:r>
              <a:rPr lang="ru-RU" sz="1800" dirty="0" err="1" smtClean="0"/>
              <a:t>змія</a:t>
            </a:r>
            <a:r>
              <a:rPr lang="ru-RU" sz="1800" dirty="0" smtClean="0"/>
              <a:t> укус </a:t>
            </a:r>
            <a:r>
              <a:rPr lang="ru-RU" sz="1800" dirty="0" err="1" smtClean="0"/>
              <a:t>якої</a:t>
            </a:r>
            <a:r>
              <a:rPr lang="ru-RU" sz="1800" dirty="0" smtClean="0"/>
              <a:t> </a:t>
            </a:r>
            <a:r>
              <a:rPr lang="ru-RU" sz="1800" dirty="0" err="1" smtClean="0"/>
              <a:t>вбиває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95 до 100 </a:t>
            </a:r>
            <a:r>
              <a:rPr lang="ru-RU" sz="1800" dirty="0" err="1" smtClean="0"/>
              <a:t>відсотків</a:t>
            </a:r>
            <a:r>
              <a:rPr lang="ru-RU" sz="1800" dirty="0" smtClean="0"/>
              <a:t> жертв. </a:t>
            </a:r>
            <a:r>
              <a:rPr lang="ru-RU" sz="1800" dirty="0" err="1" smtClean="0"/>
              <a:t>Чорна</a:t>
            </a:r>
            <a:r>
              <a:rPr lang="ru-RU" sz="1800" dirty="0" smtClean="0"/>
              <a:t> </a:t>
            </a:r>
            <a:r>
              <a:rPr lang="ru-RU" sz="1800" dirty="0" err="1" smtClean="0"/>
              <a:t>мамба</a:t>
            </a:r>
            <a:r>
              <a:rPr lang="ru-RU" sz="1800" dirty="0" smtClean="0"/>
              <a:t>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</a:t>
            </a:r>
            <a:r>
              <a:rPr lang="ru-RU" sz="1800" dirty="0" err="1" smtClean="0"/>
              <a:t>може</a:t>
            </a:r>
            <a:r>
              <a:rPr lang="ru-RU" sz="1800" dirty="0" smtClean="0"/>
              <a:t> бути </a:t>
            </a:r>
            <a:r>
              <a:rPr lang="ru-RU" sz="1800" dirty="0" err="1" smtClean="0"/>
              <a:t>дуже</a:t>
            </a:r>
            <a:r>
              <a:rPr lang="ru-RU" sz="1800" dirty="0" smtClean="0"/>
              <a:t> </a:t>
            </a:r>
            <a:r>
              <a:rPr lang="ru-RU" sz="1800" dirty="0" err="1" smtClean="0"/>
              <a:t>швидкою</a:t>
            </a:r>
            <a:r>
              <a:rPr lang="ru-RU" sz="1800" dirty="0" smtClean="0"/>
              <a:t>, </a:t>
            </a:r>
            <a:r>
              <a:rPr lang="ru-RU" sz="1800" dirty="0" err="1" smtClean="0"/>
              <a:t>досягаючи</a:t>
            </a:r>
            <a:r>
              <a:rPr lang="ru-RU" sz="1800" dirty="0" smtClean="0"/>
              <a:t> </a:t>
            </a:r>
            <a:r>
              <a:rPr lang="ru-RU" sz="1800" dirty="0" err="1" smtClean="0"/>
              <a:t>швидкості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16 до20 км / ч. </a:t>
            </a:r>
            <a:r>
              <a:rPr lang="ru-RU" sz="1800" dirty="0" err="1" smtClean="0"/>
              <a:t>Сім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10 </a:t>
            </a:r>
            <a:r>
              <a:rPr lang="ru-RU" sz="1800" dirty="0" err="1" smtClean="0"/>
              <a:t>найбільш</a:t>
            </a:r>
            <a:r>
              <a:rPr lang="ru-RU" sz="1800" dirty="0" smtClean="0"/>
              <a:t> </a:t>
            </a:r>
            <a:r>
              <a:rPr lang="ru-RU" sz="1800" dirty="0" err="1" smtClean="0"/>
              <a:t>смертоносних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змій</a:t>
            </a:r>
            <a:r>
              <a:rPr lang="ru-RU" sz="1800" dirty="0" smtClean="0"/>
              <a:t> </a:t>
            </a:r>
            <a:r>
              <a:rPr lang="ru-RU" sz="1800" dirty="0" err="1" smtClean="0"/>
              <a:t>живуть</a:t>
            </a:r>
            <a:r>
              <a:rPr lang="ru-RU" sz="1800" dirty="0" smtClean="0"/>
              <a:t> в </a:t>
            </a:r>
            <a:r>
              <a:rPr lang="ru-RU" sz="1800" dirty="0" err="1" smtClean="0"/>
              <a:t>Австралії</a:t>
            </a:r>
            <a:r>
              <a:rPr lang="ru-RU" sz="1800" dirty="0" smtClean="0"/>
              <a:t>.</a:t>
            </a:r>
          </a:p>
          <a:p>
            <a:r>
              <a:rPr lang="ru-RU" sz="1800" dirty="0" err="1" smtClean="0"/>
              <a:t>Найбільша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довша</a:t>
            </a:r>
            <a:r>
              <a:rPr lang="ru-RU" sz="1800" dirty="0" smtClean="0"/>
              <a:t> </a:t>
            </a:r>
            <a:r>
              <a:rPr lang="ru-RU" sz="1800" dirty="0" err="1" smtClean="0"/>
              <a:t>змія</a:t>
            </a:r>
            <a:r>
              <a:rPr lang="ru-RU" sz="1800" dirty="0" smtClean="0"/>
              <a:t> у </a:t>
            </a:r>
            <a:r>
              <a:rPr lang="ru-RU" sz="1800" dirty="0" err="1" smtClean="0"/>
              <a:t>світі</a:t>
            </a:r>
            <a:r>
              <a:rPr lang="ru-RU" sz="1800" dirty="0" smtClean="0"/>
              <a:t> - </a:t>
            </a:r>
            <a:r>
              <a:rPr lang="ru-RU" sz="1800" dirty="0" err="1" smtClean="0"/>
              <a:t>пітон</a:t>
            </a:r>
            <a:r>
              <a:rPr lang="ru-RU" sz="1800" dirty="0" smtClean="0"/>
              <a:t> на </a:t>
            </a:r>
            <a:r>
              <a:rPr lang="ru-RU" sz="1800" dirty="0" err="1" smtClean="0"/>
              <a:t>ім'я</a:t>
            </a:r>
            <a:r>
              <a:rPr lang="ru-RU" sz="1800" dirty="0" smtClean="0"/>
              <a:t> </a:t>
            </a:r>
            <a:r>
              <a:rPr lang="ru-RU" sz="1800" dirty="0" err="1" smtClean="0"/>
              <a:t>Пухнастик</a:t>
            </a:r>
            <a:r>
              <a:rPr lang="ru-RU" sz="1800" dirty="0" smtClean="0"/>
              <a:t> </a:t>
            </a:r>
            <a:r>
              <a:rPr lang="ru-RU" sz="1800" dirty="0" err="1" smtClean="0"/>
              <a:t>із</a:t>
            </a:r>
            <a:r>
              <a:rPr lang="ru-RU" sz="1800" dirty="0" smtClean="0"/>
              <a:t> зоопарку в </a:t>
            </a:r>
            <a:r>
              <a:rPr lang="ru-RU" sz="1800" dirty="0" err="1" smtClean="0"/>
              <a:t>місті</a:t>
            </a:r>
            <a:r>
              <a:rPr lang="ru-RU" sz="1800" dirty="0" smtClean="0"/>
              <a:t> Огайо. У </a:t>
            </a:r>
            <a:r>
              <a:rPr lang="ru-RU" sz="1800" dirty="0" err="1" smtClean="0"/>
              <a:t>свої</a:t>
            </a:r>
            <a:r>
              <a:rPr lang="ru-RU" sz="1800" dirty="0" smtClean="0"/>
              <a:t> 18 </a:t>
            </a:r>
            <a:r>
              <a:rPr lang="ru-RU" sz="1800" dirty="0" err="1" smtClean="0"/>
              <a:t>років</a:t>
            </a:r>
            <a:r>
              <a:rPr lang="ru-RU" sz="1800" dirty="0" smtClean="0"/>
              <a:t> </a:t>
            </a:r>
            <a:r>
              <a:rPr lang="ru-RU" sz="1800" dirty="0" err="1" smtClean="0"/>
              <a:t>Пухнастик</a:t>
            </a:r>
            <a:r>
              <a:rPr lang="ru-RU" sz="1800" dirty="0" smtClean="0"/>
              <a:t> </a:t>
            </a:r>
            <a:r>
              <a:rPr lang="ru-RU" sz="1800" dirty="0" err="1" smtClean="0"/>
              <a:t>важить</a:t>
            </a:r>
            <a:r>
              <a:rPr lang="ru-RU" sz="1800" dirty="0" smtClean="0"/>
              <a:t> 136 кг, а </a:t>
            </a:r>
            <a:r>
              <a:rPr lang="ru-RU" sz="1800" dirty="0" err="1" smtClean="0"/>
              <a:t>повна</a:t>
            </a:r>
            <a:r>
              <a:rPr lang="ru-RU" sz="1800" dirty="0" smtClean="0"/>
              <a:t> </a:t>
            </a:r>
            <a:r>
              <a:rPr lang="ru-RU" sz="1800" dirty="0" err="1" smtClean="0"/>
              <a:t>довжина</a:t>
            </a:r>
            <a:r>
              <a:rPr lang="ru-RU" sz="1800" dirty="0" smtClean="0"/>
              <a:t> </a:t>
            </a:r>
            <a:r>
              <a:rPr lang="ru-RU" sz="1800" dirty="0" err="1" smtClean="0"/>
              <a:t>тіла</a:t>
            </a:r>
            <a:r>
              <a:rPr lang="ru-RU" sz="1800" dirty="0" smtClean="0"/>
              <a:t> становить 7 </a:t>
            </a:r>
            <a:r>
              <a:rPr lang="ru-RU" sz="1800" dirty="0" err="1" smtClean="0"/>
              <a:t>метрова</a:t>
            </a:r>
            <a:r>
              <a:rPr lang="ru-RU" sz="1800" dirty="0" smtClean="0"/>
              <a:t> 31 сантиметр. На </a:t>
            </a:r>
            <a:r>
              <a:rPr lang="ru-RU" sz="1800" dirty="0" err="1" smtClean="0"/>
              <a:t>даний</a:t>
            </a:r>
            <a:r>
              <a:rPr lang="ru-RU" sz="1800" dirty="0" smtClean="0"/>
              <a:t> момент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найдовша</a:t>
            </a:r>
            <a:r>
              <a:rPr lang="ru-RU" sz="1800" dirty="0" smtClean="0"/>
              <a:t> </a:t>
            </a:r>
            <a:r>
              <a:rPr lang="ru-RU" sz="1800" dirty="0" err="1" smtClean="0"/>
              <a:t>змія</a:t>
            </a:r>
            <a:r>
              <a:rPr lang="ru-RU" sz="1800" dirty="0" smtClean="0"/>
              <a:t> занесена до Книги </a:t>
            </a:r>
            <a:r>
              <a:rPr lang="ru-RU" sz="1800" dirty="0" err="1" smtClean="0"/>
              <a:t>рекордів</a:t>
            </a:r>
            <a:r>
              <a:rPr lang="ru-RU" sz="1800" dirty="0" smtClean="0"/>
              <a:t> </a:t>
            </a:r>
            <a:r>
              <a:rPr lang="ru-RU" sz="1800" dirty="0" err="1" smtClean="0"/>
              <a:t>Гіннеса</a:t>
            </a:r>
            <a:r>
              <a:rPr lang="ru-RU" sz="1800" dirty="0" smtClean="0"/>
              <a:t>. </a:t>
            </a:r>
            <a:r>
              <a:rPr lang="ru-RU" sz="1800" dirty="0" err="1" smtClean="0"/>
              <a:t>Існують</a:t>
            </a:r>
            <a:r>
              <a:rPr lang="ru-RU" sz="1800" dirty="0" smtClean="0"/>
              <a:t> заяви про </a:t>
            </a:r>
            <a:r>
              <a:rPr lang="ru-RU" sz="1800" dirty="0" err="1" smtClean="0"/>
              <a:t>величезних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пітонів</a:t>
            </a:r>
            <a:r>
              <a:rPr lang="ru-RU" sz="1800" dirty="0" smtClean="0"/>
              <a:t> </a:t>
            </a:r>
            <a:r>
              <a:rPr lang="ru-RU" sz="1800" dirty="0" err="1" smtClean="0"/>
              <a:t>довжиною</a:t>
            </a:r>
            <a:r>
              <a:rPr lang="ru-RU" sz="1800" dirty="0" smtClean="0"/>
              <a:t> до 14 </a:t>
            </a:r>
            <a:r>
              <a:rPr lang="ru-RU" sz="1800" dirty="0" err="1" smtClean="0"/>
              <a:t>метрів</a:t>
            </a:r>
            <a:r>
              <a:rPr lang="ru-RU" sz="1800" dirty="0" smtClean="0"/>
              <a:t> </a:t>
            </a:r>
            <a:r>
              <a:rPr lang="ru-RU" sz="1800" dirty="0" err="1" smtClean="0"/>
              <a:t>пійманих</a:t>
            </a:r>
            <a:r>
              <a:rPr lang="ru-RU" sz="1800" dirty="0" smtClean="0"/>
              <a:t> в </a:t>
            </a:r>
            <a:r>
              <a:rPr lang="ru-RU" sz="1800" dirty="0" err="1" smtClean="0"/>
              <a:t>Індонезії</a:t>
            </a:r>
            <a:r>
              <a:rPr lang="ru-RU" sz="1800" dirty="0" smtClean="0"/>
              <a:t>, </a:t>
            </a:r>
            <a:r>
              <a:rPr lang="ru-RU" sz="1800" dirty="0" err="1" smtClean="0"/>
              <a:t>однак</a:t>
            </a:r>
            <a:r>
              <a:rPr lang="ru-RU" sz="1800" dirty="0" smtClean="0"/>
              <a:t> </a:t>
            </a:r>
            <a:r>
              <a:rPr lang="ru-RU" sz="1800" dirty="0" err="1" smtClean="0"/>
              <a:t>після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розслідування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виявилося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всього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лише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перебільшення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місцевих</a:t>
            </a:r>
            <a:r>
              <a:rPr lang="ru-RU" sz="1800" dirty="0" smtClean="0"/>
              <a:t> </a:t>
            </a:r>
            <a:r>
              <a:rPr lang="ru-RU" sz="1800" dirty="0" err="1" smtClean="0"/>
              <a:t>мешканців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залучення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туристів</a:t>
            </a:r>
            <a:r>
              <a:rPr lang="ru-RU" sz="1800" dirty="0" smtClean="0"/>
              <a:t>. </a:t>
            </a:r>
            <a:r>
              <a:rPr lang="ru-RU" sz="1800" dirty="0" err="1" smtClean="0"/>
              <a:t>Насправді</a:t>
            </a:r>
            <a:r>
              <a:rPr lang="ru-RU" sz="1800" dirty="0" smtClean="0"/>
              <a:t> ж </a:t>
            </a:r>
            <a:r>
              <a:rPr lang="ru-RU" sz="1800" dirty="0" err="1" smtClean="0"/>
              <a:t>побачені</a:t>
            </a:r>
            <a:r>
              <a:rPr lang="ru-RU" sz="1800" dirty="0" smtClean="0"/>
              <a:t> </a:t>
            </a:r>
            <a:r>
              <a:rPr lang="ru-RU" sz="1800" dirty="0" err="1" smtClean="0"/>
              <a:t>пітони</a:t>
            </a:r>
            <a:r>
              <a:rPr lang="ru-RU" sz="1800" dirty="0" smtClean="0"/>
              <a:t> </a:t>
            </a:r>
            <a:r>
              <a:rPr lang="ru-RU" sz="1800" dirty="0" err="1" smtClean="0"/>
              <a:t>ледь</a:t>
            </a:r>
            <a:r>
              <a:rPr lang="ru-RU" sz="1800" dirty="0" smtClean="0"/>
              <a:t> досягали семи </a:t>
            </a:r>
            <a:r>
              <a:rPr lang="ru-RU" sz="1800" dirty="0" err="1" smtClean="0"/>
              <a:t>метрової</a:t>
            </a:r>
            <a:r>
              <a:rPr lang="ru-RU" sz="1800" dirty="0" smtClean="0"/>
              <a:t> </a:t>
            </a:r>
            <a:r>
              <a:rPr lang="ru-RU" sz="1800" dirty="0" err="1" smtClean="0"/>
              <a:t>довжини</a:t>
            </a:r>
            <a:r>
              <a:rPr lang="ru-RU" sz="1800" dirty="0" smtClean="0"/>
              <a:t>. </a:t>
            </a:r>
          </a:p>
          <a:p>
            <a:r>
              <a:rPr lang="ru-RU" sz="1800" dirty="0" err="1" smtClean="0"/>
              <a:t>Кобра-плювачка</a:t>
            </a:r>
            <a:r>
              <a:rPr lang="ru-RU" sz="1800" dirty="0" smtClean="0"/>
              <a:t> </a:t>
            </a:r>
            <a:r>
              <a:rPr lang="ru-RU" sz="1800" dirty="0" err="1" smtClean="0"/>
              <a:t>може</a:t>
            </a:r>
            <a:r>
              <a:rPr lang="ru-RU" sz="1800" dirty="0" smtClean="0"/>
              <a:t> </a:t>
            </a:r>
            <a:r>
              <a:rPr lang="ru-RU" sz="1800" dirty="0" err="1" smtClean="0"/>
              <a:t>вражати</a:t>
            </a:r>
            <a:r>
              <a:rPr lang="ru-RU" sz="1800" dirty="0" smtClean="0"/>
              <a:t> </a:t>
            </a:r>
            <a:r>
              <a:rPr lang="ru-RU" sz="1800" dirty="0" err="1" smtClean="0"/>
              <a:t>ціль</a:t>
            </a:r>
            <a:r>
              <a:rPr lang="ru-RU" sz="1800" dirty="0" smtClean="0"/>
              <a:t> не </a:t>
            </a:r>
            <a:r>
              <a:rPr lang="ru-RU" sz="1800" dirty="0" err="1" smtClean="0"/>
              <a:t>тільки</a:t>
            </a:r>
            <a:r>
              <a:rPr lang="ru-RU" sz="1800" dirty="0" smtClean="0"/>
              <a:t> укусом, а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плювком</a:t>
            </a:r>
            <a:r>
              <a:rPr lang="ru-RU" sz="1800" dirty="0" smtClean="0"/>
              <a:t> </a:t>
            </a:r>
            <a:r>
              <a:rPr lang="ru-RU" sz="1800" dirty="0" err="1" smtClean="0"/>
              <a:t>отрути</a:t>
            </a:r>
            <a:r>
              <a:rPr lang="ru-RU" sz="1800" dirty="0" smtClean="0"/>
              <a:t> на </a:t>
            </a:r>
            <a:r>
              <a:rPr lang="ru-RU" sz="1800" dirty="0" err="1" smtClean="0"/>
              <a:t>відстань</a:t>
            </a:r>
            <a:r>
              <a:rPr lang="ru-RU" sz="1800" dirty="0" smtClean="0"/>
              <a:t> до 3х </a:t>
            </a:r>
            <a:r>
              <a:rPr lang="ru-RU" sz="1800" dirty="0" err="1" smtClean="0"/>
              <a:t>метрів</a:t>
            </a:r>
            <a:r>
              <a:rPr lang="ru-RU" sz="1800" dirty="0" smtClean="0"/>
              <a:t>. </a:t>
            </a:r>
            <a:r>
              <a:rPr lang="ru-RU" sz="1800" dirty="0" err="1" smtClean="0"/>
              <a:t>Піднімаючи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передню</a:t>
            </a:r>
            <a:r>
              <a:rPr lang="ru-RU" sz="1800" dirty="0" smtClean="0"/>
              <a:t> </a:t>
            </a:r>
            <a:r>
              <a:rPr lang="ru-RU" sz="1800" dirty="0" err="1" smtClean="0"/>
              <a:t>частину</a:t>
            </a:r>
            <a:r>
              <a:rPr lang="ru-RU" sz="1800" dirty="0" smtClean="0"/>
              <a:t> </a:t>
            </a:r>
            <a:r>
              <a:rPr lang="ru-RU" sz="1800" dirty="0" err="1" smtClean="0"/>
              <a:t>тіла</a:t>
            </a:r>
            <a:r>
              <a:rPr lang="ru-RU" sz="1800" dirty="0" smtClean="0"/>
              <a:t> </a:t>
            </a:r>
            <a:r>
              <a:rPr lang="ru-RU" sz="1800" dirty="0" err="1" smtClean="0"/>
              <a:t>змія</a:t>
            </a:r>
            <a:r>
              <a:rPr lang="ru-RU" sz="1800" dirty="0" smtClean="0"/>
              <a:t> </a:t>
            </a:r>
            <a:r>
              <a:rPr lang="ru-RU" sz="1800" dirty="0" err="1" smtClean="0"/>
              <a:t>цілиться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жертві</a:t>
            </a:r>
            <a:r>
              <a:rPr lang="ru-RU" sz="1800" dirty="0" smtClean="0"/>
              <a:t> в </a:t>
            </a:r>
            <a:r>
              <a:rPr lang="ru-RU" sz="1800" dirty="0" err="1" smtClean="0"/>
              <a:t>очі</a:t>
            </a:r>
            <a:r>
              <a:rPr lang="ru-RU" sz="1800" dirty="0" smtClean="0"/>
              <a:t> </a:t>
            </a:r>
            <a:r>
              <a:rPr lang="ru-RU" sz="1800" dirty="0" err="1" smtClean="0"/>
              <a:t>прагнучи</a:t>
            </a:r>
            <a:r>
              <a:rPr lang="ru-RU" sz="1800" dirty="0" smtClean="0"/>
              <a:t> </a:t>
            </a:r>
            <a:r>
              <a:rPr lang="ru-RU" sz="1800" dirty="0" err="1" smtClean="0"/>
              <a:t>влучити</a:t>
            </a:r>
            <a:r>
              <a:rPr lang="ru-RU" sz="1800" dirty="0" smtClean="0"/>
              <a:t> на </a:t>
            </a:r>
            <a:r>
              <a:rPr lang="ru-RU" sz="1800" dirty="0" err="1" smtClean="0"/>
              <a:t>слизові</a:t>
            </a:r>
            <a:r>
              <a:rPr lang="ru-RU" sz="1800" dirty="0" smtClean="0"/>
              <a:t> </a:t>
            </a:r>
            <a:r>
              <a:rPr lang="ru-RU" sz="1800" dirty="0" err="1" smtClean="0"/>
              <a:t>оболонки</a:t>
            </a:r>
            <a:r>
              <a:rPr lang="ru-RU" sz="1800" dirty="0" smtClean="0"/>
              <a:t>.</a:t>
            </a:r>
          </a:p>
          <a:p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57224" y="0"/>
            <a:ext cx="7829576" cy="70408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6000768"/>
          </a:xfrm>
        </p:spPr>
        <p:txBody>
          <a:bodyPr>
            <a:normAutofit fontScale="55000" lnSpcReduction="20000"/>
          </a:bodyPr>
          <a:lstStyle/>
          <a:p>
            <a:r>
              <a:rPr lang="ru-RU" sz="2800" dirty="0" smtClean="0"/>
              <a:t>З</a:t>
            </a:r>
            <a:r>
              <a:rPr lang="ru-RU" sz="2900" dirty="0" smtClean="0"/>
              <a:t>араз на </a:t>
            </a:r>
            <a:r>
              <a:rPr lang="ru-RU" sz="2900" dirty="0" err="1" smtClean="0"/>
              <a:t>нашій</a:t>
            </a:r>
            <a:r>
              <a:rPr lang="ru-RU" sz="2900" dirty="0" smtClean="0"/>
              <a:t> </a:t>
            </a:r>
            <a:r>
              <a:rPr lang="ru-RU" sz="2900" dirty="0" err="1" smtClean="0"/>
              <a:t>планеті</a:t>
            </a:r>
            <a:r>
              <a:rPr lang="ru-RU" sz="2900" dirty="0" smtClean="0"/>
              <a:t> </a:t>
            </a:r>
            <a:r>
              <a:rPr lang="ru-RU" sz="2900" dirty="0" err="1" smtClean="0"/>
              <a:t>виявлено</a:t>
            </a:r>
            <a:r>
              <a:rPr lang="ru-RU" sz="2900" dirty="0" smtClean="0"/>
              <a:t> та описано 3460 </a:t>
            </a:r>
            <a:r>
              <a:rPr lang="ru-RU" sz="2900" dirty="0" err="1" smtClean="0"/>
              <a:t>різних</a:t>
            </a:r>
            <a:r>
              <a:rPr lang="ru-RU" sz="2900" dirty="0" smtClean="0"/>
              <a:t> </a:t>
            </a:r>
            <a:r>
              <a:rPr lang="ru-RU" sz="2900" dirty="0" err="1" smtClean="0"/>
              <a:t>видів</a:t>
            </a:r>
            <a:r>
              <a:rPr lang="ru-RU" sz="2900" dirty="0" smtClean="0"/>
              <a:t> </a:t>
            </a:r>
            <a:r>
              <a:rPr lang="ru-RU" sz="2900" dirty="0" err="1" smtClean="0"/>
              <a:t>змій</a:t>
            </a:r>
            <a:r>
              <a:rPr lang="ru-RU" sz="2900" dirty="0" smtClean="0"/>
              <a:t>. </a:t>
            </a:r>
            <a:r>
              <a:rPr lang="ru-RU" sz="2900" dirty="0" err="1" smtClean="0"/>
              <a:t>Ці</a:t>
            </a:r>
            <a:r>
              <a:rPr lang="ru-RU" sz="2900" dirty="0" smtClean="0"/>
              <a:t> </a:t>
            </a:r>
            <a:r>
              <a:rPr lang="ru-RU" sz="2900" dirty="0" err="1" smtClean="0"/>
              <a:t>плазуни</a:t>
            </a:r>
            <a:r>
              <a:rPr lang="ru-RU" sz="2900" dirty="0" smtClean="0"/>
              <a:t> заселили практично </a:t>
            </a:r>
            <a:r>
              <a:rPr lang="ru-RU" sz="2900" dirty="0" err="1" smtClean="0"/>
              <a:t>всі</a:t>
            </a:r>
            <a:r>
              <a:rPr lang="ru-RU" sz="2900" dirty="0" smtClean="0"/>
              <a:t> </a:t>
            </a:r>
            <a:r>
              <a:rPr lang="ru-RU" sz="2900" dirty="0" err="1" smtClean="0"/>
              <a:t>континенти</a:t>
            </a:r>
            <a:r>
              <a:rPr lang="ru-RU" sz="2900" dirty="0" smtClean="0"/>
              <a:t>, за </a:t>
            </a:r>
            <a:r>
              <a:rPr lang="ru-RU" sz="2900" dirty="0" err="1" smtClean="0"/>
              <a:t>винятком</a:t>
            </a:r>
            <a:r>
              <a:rPr lang="ru-RU" sz="2900" dirty="0" smtClean="0"/>
              <a:t> </a:t>
            </a:r>
            <a:r>
              <a:rPr lang="ru-RU" sz="2900" dirty="0" err="1" smtClean="0"/>
              <a:t>Антарктиди</a:t>
            </a:r>
            <a:r>
              <a:rPr lang="ru-RU" sz="2900" dirty="0" smtClean="0"/>
              <a:t>. </a:t>
            </a:r>
            <a:r>
              <a:rPr lang="ru-RU" sz="2900" dirty="0" err="1" smtClean="0"/>
              <a:t>Також</a:t>
            </a:r>
            <a:r>
              <a:rPr lang="ru-RU" sz="2900" dirty="0" smtClean="0"/>
              <a:t> </a:t>
            </a:r>
            <a:r>
              <a:rPr lang="ru-RU" sz="2900" dirty="0" err="1" smtClean="0"/>
              <a:t>змії</a:t>
            </a:r>
            <a:r>
              <a:rPr lang="ru-RU" sz="2900" dirty="0" smtClean="0"/>
              <a:t> не </a:t>
            </a:r>
            <a:r>
              <a:rPr lang="ru-RU" sz="2900" dirty="0" err="1" smtClean="0"/>
              <a:t>живуть</a:t>
            </a:r>
            <a:r>
              <a:rPr lang="ru-RU" sz="2900" dirty="0" smtClean="0"/>
              <a:t> в </a:t>
            </a:r>
            <a:r>
              <a:rPr lang="ru-RU" sz="2900" dirty="0" err="1" smtClean="0"/>
              <a:t>Новій</a:t>
            </a:r>
            <a:r>
              <a:rPr lang="ru-RU" sz="2900" dirty="0" smtClean="0"/>
              <a:t> </a:t>
            </a:r>
            <a:r>
              <a:rPr lang="ru-RU" sz="2900" dirty="0" err="1" smtClean="0"/>
              <a:t>Зеландії</a:t>
            </a:r>
            <a:r>
              <a:rPr lang="ru-RU" sz="2900" dirty="0" smtClean="0"/>
              <a:t>, </a:t>
            </a:r>
            <a:r>
              <a:rPr lang="ru-RU" sz="2900" dirty="0" err="1" smtClean="0"/>
              <a:t>Ірландії</a:t>
            </a:r>
            <a:r>
              <a:rPr lang="ru-RU" sz="2900" dirty="0" smtClean="0"/>
              <a:t>, а </a:t>
            </a:r>
            <a:r>
              <a:rPr lang="ru-RU" sz="2900" dirty="0" err="1" smtClean="0"/>
              <a:t>також</a:t>
            </a:r>
            <a:r>
              <a:rPr lang="ru-RU" sz="2900" dirty="0" smtClean="0"/>
              <a:t> на </a:t>
            </a:r>
            <a:r>
              <a:rPr lang="ru-RU" sz="2900" dirty="0" err="1" smtClean="0"/>
              <a:t>деяких</a:t>
            </a:r>
            <a:r>
              <a:rPr lang="ru-RU" sz="2900" dirty="0" smtClean="0"/>
              <a:t> </a:t>
            </a:r>
            <a:r>
              <a:rPr lang="ru-RU" sz="2900" dirty="0" err="1" smtClean="0"/>
              <a:t>тихоокеанських</a:t>
            </a:r>
            <a:r>
              <a:rPr lang="ru-RU" sz="2900" dirty="0" smtClean="0"/>
              <a:t> </a:t>
            </a:r>
            <a:r>
              <a:rPr lang="ru-RU" sz="2900" dirty="0" err="1" smtClean="0"/>
              <a:t>і</a:t>
            </a:r>
            <a:r>
              <a:rPr lang="ru-RU" sz="2900" dirty="0" smtClean="0"/>
              <a:t> </a:t>
            </a:r>
            <a:r>
              <a:rPr lang="ru-RU" sz="2900" dirty="0" err="1" smtClean="0"/>
              <a:t>атлантичних</a:t>
            </a:r>
            <a:r>
              <a:rPr lang="ru-RU" sz="2900" dirty="0" smtClean="0"/>
              <a:t> островах.</a:t>
            </a:r>
          </a:p>
          <a:p>
            <a:r>
              <a:rPr lang="ru-RU" sz="2900" dirty="0" smtClean="0"/>
              <a:t>• </a:t>
            </a:r>
            <a:r>
              <a:rPr lang="ru-RU" sz="2900" dirty="0" err="1" smtClean="0"/>
              <a:t>Всі</a:t>
            </a:r>
            <a:r>
              <a:rPr lang="ru-RU" sz="2900" dirty="0" smtClean="0"/>
              <a:t> </a:t>
            </a:r>
            <a:r>
              <a:rPr lang="ru-RU" sz="2900" dirty="0" err="1" smtClean="0"/>
              <a:t>змії</a:t>
            </a:r>
            <a:r>
              <a:rPr lang="ru-RU" sz="2900" dirty="0" smtClean="0"/>
              <a:t> - </a:t>
            </a:r>
            <a:r>
              <a:rPr lang="ru-RU" sz="2900" dirty="0" err="1" smtClean="0"/>
              <a:t>м'ясоїдні</a:t>
            </a:r>
            <a:r>
              <a:rPr lang="ru-RU" sz="2900" dirty="0" smtClean="0"/>
              <a:t> </a:t>
            </a:r>
            <a:r>
              <a:rPr lang="ru-RU" sz="2900" dirty="0" err="1" smtClean="0"/>
              <a:t>хижаки</a:t>
            </a:r>
            <a:r>
              <a:rPr lang="ru-RU" sz="2900" dirty="0" smtClean="0"/>
              <a:t>. </a:t>
            </a:r>
            <a:r>
              <a:rPr lang="ru-RU" sz="2900" dirty="0" err="1" smtClean="0"/>
              <a:t>Травоїдних</a:t>
            </a:r>
            <a:r>
              <a:rPr lang="ru-RU" sz="2900" dirty="0" smtClean="0"/>
              <a:t> </a:t>
            </a:r>
            <a:r>
              <a:rPr lang="ru-RU" sz="2900" dirty="0" err="1" smtClean="0"/>
              <a:t>змій</a:t>
            </a:r>
            <a:r>
              <a:rPr lang="ru-RU" sz="2900" dirty="0" smtClean="0"/>
              <a:t> не </a:t>
            </a:r>
            <a:r>
              <a:rPr lang="ru-RU" sz="2900" dirty="0" err="1" smtClean="0"/>
              <a:t>існує</a:t>
            </a:r>
            <a:r>
              <a:rPr lang="ru-RU" sz="2900" dirty="0" smtClean="0"/>
              <a:t>. </a:t>
            </a:r>
            <a:br>
              <a:rPr lang="ru-RU" sz="2900" dirty="0" smtClean="0"/>
            </a:b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>• </a:t>
            </a:r>
            <a:r>
              <a:rPr lang="ru-RU" sz="2900" dirty="0" err="1" smtClean="0"/>
              <a:t>Отруйні</a:t>
            </a:r>
            <a:r>
              <a:rPr lang="ru-RU" sz="2900" dirty="0" smtClean="0"/>
              <a:t> </a:t>
            </a:r>
            <a:r>
              <a:rPr lang="ru-RU" sz="2900" dirty="0" err="1" smtClean="0"/>
              <a:t>змії</a:t>
            </a:r>
            <a:r>
              <a:rPr lang="ru-RU" sz="2900" dirty="0" smtClean="0"/>
              <a:t> </a:t>
            </a:r>
            <a:r>
              <a:rPr lang="ru-RU" sz="2900" dirty="0" err="1" smtClean="0"/>
              <a:t>становлять</a:t>
            </a:r>
            <a:r>
              <a:rPr lang="ru-RU" sz="2900" dirty="0" smtClean="0"/>
              <a:t> </a:t>
            </a:r>
            <a:r>
              <a:rPr lang="ru-RU" sz="2900" dirty="0" err="1" smtClean="0"/>
              <a:t>приблизно</a:t>
            </a:r>
            <a:r>
              <a:rPr lang="ru-RU" sz="2900" dirty="0" smtClean="0"/>
              <a:t> 25% </a:t>
            </a:r>
            <a:r>
              <a:rPr lang="ru-RU" sz="2900" dirty="0" err="1" smtClean="0"/>
              <a:t>від</a:t>
            </a:r>
            <a:r>
              <a:rPr lang="ru-RU" sz="2900" dirty="0" smtClean="0"/>
              <a:t> </a:t>
            </a:r>
            <a:r>
              <a:rPr lang="ru-RU" sz="2900" dirty="0" err="1" smtClean="0"/>
              <a:t>загальної</a:t>
            </a:r>
            <a:r>
              <a:rPr lang="ru-RU" sz="2900" dirty="0" smtClean="0"/>
              <a:t> </a:t>
            </a:r>
            <a:r>
              <a:rPr lang="ru-RU" sz="2900" dirty="0" err="1" smtClean="0"/>
              <a:t>кількості</a:t>
            </a:r>
            <a:r>
              <a:rPr lang="ru-RU" sz="2900" dirty="0" smtClean="0"/>
              <a:t> </a:t>
            </a:r>
            <a:r>
              <a:rPr lang="ru-RU" sz="2900" dirty="0" err="1" smtClean="0"/>
              <a:t>видів</a:t>
            </a:r>
            <a:r>
              <a:rPr lang="ru-RU" sz="2900" dirty="0" smtClean="0"/>
              <a:t>. </a:t>
            </a:r>
            <a:br>
              <a:rPr lang="ru-RU" sz="2900" dirty="0" smtClean="0"/>
            </a:b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>• </a:t>
            </a:r>
            <a:r>
              <a:rPr lang="ru-RU" sz="2900" dirty="0" err="1" smtClean="0"/>
              <a:t>Найбільш</a:t>
            </a:r>
            <a:r>
              <a:rPr lang="ru-RU" sz="2900" dirty="0" smtClean="0"/>
              <a:t> «</a:t>
            </a:r>
            <a:r>
              <a:rPr lang="ru-RU" sz="2900" dirty="0" err="1" smtClean="0"/>
              <a:t>змієнебезпечний</a:t>
            </a:r>
            <a:r>
              <a:rPr lang="ru-RU" sz="2900" dirty="0" smtClean="0"/>
              <a:t>» континент - </a:t>
            </a:r>
            <a:r>
              <a:rPr lang="ru-RU" sz="2900" dirty="0" err="1" smtClean="0"/>
              <a:t>це</a:t>
            </a:r>
            <a:r>
              <a:rPr lang="ru-RU" sz="2900" dirty="0" smtClean="0"/>
              <a:t> </a:t>
            </a:r>
            <a:r>
              <a:rPr lang="ru-RU" sz="2900" dirty="0" err="1" smtClean="0"/>
              <a:t>Австралія</a:t>
            </a:r>
            <a:r>
              <a:rPr lang="ru-RU" sz="2900" dirty="0" smtClean="0"/>
              <a:t>. Там </a:t>
            </a:r>
            <a:r>
              <a:rPr lang="ru-RU" sz="2900" dirty="0" err="1" smtClean="0"/>
              <a:t>живе</a:t>
            </a:r>
            <a:r>
              <a:rPr lang="ru-RU" sz="2900" dirty="0" smtClean="0"/>
              <a:t> 9 </a:t>
            </a:r>
            <a:r>
              <a:rPr lang="ru-RU" sz="2900" dirty="0" err="1" smtClean="0"/>
              <a:t>з</a:t>
            </a:r>
            <a:r>
              <a:rPr lang="ru-RU" sz="2900" dirty="0" smtClean="0"/>
              <a:t> 10 </a:t>
            </a:r>
            <a:r>
              <a:rPr lang="ru-RU" sz="2900" dirty="0" err="1" smtClean="0"/>
              <a:t>найбільш</a:t>
            </a:r>
            <a:r>
              <a:rPr lang="ru-RU" sz="2900" dirty="0" smtClean="0"/>
              <a:t> </a:t>
            </a:r>
            <a:r>
              <a:rPr lang="ru-RU" sz="2900" dirty="0" err="1" smtClean="0"/>
              <a:t>отруйних</a:t>
            </a:r>
            <a:r>
              <a:rPr lang="ru-RU" sz="2900" dirty="0" smtClean="0"/>
              <a:t> </a:t>
            </a:r>
            <a:r>
              <a:rPr lang="ru-RU" sz="2900" dirty="0" err="1" smtClean="0"/>
              <a:t>сухопутних</a:t>
            </a:r>
            <a:r>
              <a:rPr lang="ru-RU" sz="2900" dirty="0" smtClean="0"/>
              <a:t> </a:t>
            </a:r>
            <a:r>
              <a:rPr lang="ru-RU" sz="2900" dirty="0" err="1" smtClean="0"/>
              <a:t>змій</a:t>
            </a:r>
            <a:r>
              <a:rPr lang="ru-RU" sz="2900" dirty="0" smtClean="0"/>
              <a:t> на </a:t>
            </a:r>
            <a:r>
              <a:rPr lang="ru-RU" sz="2900" dirty="0" err="1" smtClean="0"/>
              <a:t>Землі</a:t>
            </a:r>
            <a:r>
              <a:rPr lang="ru-RU" sz="2900" dirty="0" smtClean="0"/>
              <a:t>. </a:t>
            </a:r>
            <a:r>
              <a:rPr lang="ru-RU" sz="2900" dirty="0" err="1" smtClean="0"/>
              <a:t>Серед</a:t>
            </a:r>
            <a:r>
              <a:rPr lang="ru-RU" sz="2900" dirty="0" smtClean="0"/>
              <a:t> них </a:t>
            </a:r>
            <a:r>
              <a:rPr lang="ru-RU" sz="2900" dirty="0" err="1" smtClean="0"/>
              <a:t>сухопутний</a:t>
            </a:r>
            <a:r>
              <a:rPr lang="ru-RU" sz="2900" dirty="0" smtClean="0"/>
              <a:t> </a:t>
            </a:r>
            <a:r>
              <a:rPr lang="ru-RU" sz="2900" dirty="0" err="1" smtClean="0"/>
              <a:t>тайпан</a:t>
            </a:r>
            <a:r>
              <a:rPr lang="ru-RU" sz="2900" dirty="0" smtClean="0"/>
              <a:t> (1 </a:t>
            </a:r>
            <a:r>
              <a:rPr lang="ru-RU" sz="2900" dirty="0" err="1" smtClean="0"/>
              <a:t>місце</a:t>
            </a:r>
            <a:r>
              <a:rPr lang="ru-RU" sz="2900" dirty="0" smtClean="0"/>
              <a:t> по </a:t>
            </a:r>
            <a:r>
              <a:rPr lang="ru-RU" sz="2900" dirty="0" err="1" smtClean="0"/>
              <a:t>отруйності</a:t>
            </a:r>
            <a:r>
              <a:rPr lang="ru-RU" sz="2900" dirty="0" smtClean="0"/>
              <a:t>), </a:t>
            </a:r>
            <a:r>
              <a:rPr lang="ru-RU" sz="2900" dirty="0" err="1" smtClean="0"/>
              <a:t>східна</a:t>
            </a:r>
            <a:r>
              <a:rPr lang="ru-RU" sz="2900" dirty="0" smtClean="0"/>
              <a:t> коричнева </a:t>
            </a:r>
            <a:r>
              <a:rPr lang="ru-RU" sz="2900" dirty="0" err="1" smtClean="0"/>
              <a:t>змія</a:t>
            </a:r>
            <a:r>
              <a:rPr lang="ru-RU" sz="2900" dirty="0" smtClean="0"/>
              <a:t> (2 </a:t>
            </a:r>
            <a:r>
              <a:rPr lang="ru-RU" sz="2900" dirty="0" err="1" smtClean="0"/>
              <a:t>місце</a:t>
            </a:r>
            <a:r>
              <a:rPr lang="ru-RU" sz="2900" dirty="0" smtClean="0"/>
              <a:t>), </a:t>
            </a:r>
            <a:r>
              <a:rPr lang="ru-RU" sz="2900" dirty="0" err="1" smtClean="0"/>
              <a:t>звичайний</a:t>
            </a:r>
            <a:r>
              <a:rPr lang="ru-RU" sz="2900" dirty="0" smtClean="0"/>
              <a:t> </a:t>
            </a:r>
            <a:r>
              <a:rPr lang="ru-RU" sz="2900" dirty="0" err="1" smtClean="0"/>
              <a:t>тайпан</a:t>
            </a:r>
            <a:r>
              <a:rPr lang="ru-RU" sz="2900" dirty="0" smtClean="0"/>
              <a:t> (3 </a:t>
            </a:r>
            <a:r>
              <a:rPr lang="ru-RU" sz="2900" dirty="0" err="1" smtClean="0"/>
              <a:t>місце</a:t>
            </a:r>
            <a:r>
              <a:rPr lang="ru-RU" sz="2900" dirty="0" smtClean="0"/>
              <a:t>) та </a:t>
            </a:r>
            <a:r>
              <a:rPr lang="ru-RU" sz="2900" dirty="0" err="1" smtClean="0"/>
              <a:t>тигрова</a:t>
            </a:r>
            <a:r>
              <a:rPr lang="ru-RU" sz="2900" dirty="0" smtClean="0"/>
              <a:t> </a:t>
            </a:r>
            <a:r>
              <a:rPr lang="ru-RU" sz="2900" dirty="0" err="1" smtClean="0"/>
              <a:t>змія</a:t>
            </a:r>
            <a:r>
              <a:rPr lang="ru-RU" sz="2900" dirty="0" smtClean="0"/>
              <a:t> (4 </a:t>
            </a:r>
            <a:r>
              <a:rPr lang="ru-RU" sz="2900" dirty="0" err="1" smtClean="0"/>
              <a:t>місце</a:t>
            </a:r>
            <a:r>
              <a:rPr lang="ru-RU" sz="2900" dirty="0" smtClean="0"/>
              <a:t>). • </a:t>
            </a:r>
            <a:r>
              <a:rPr lang="ru-RU" sz="2900" dirty="0" err="1" smtClean="0"/>
              <a:t>Найбільшою</a:t>
            </a:r>
            <a:r>
              <a:rPr lang="ru-RU" sz="2900" dirty="0" smtClean="0"/>
              <a:t> </a:t>
            </a:r>
            <a:r>
              <a:rPr lang="ru-RU" sz="2900" dirty="0" err="1" smtClean="0"/>
              <a:t>змією</a:t>
            </a:r>
            <a:r>
              <a:rPr lang="ru-RU" sz="2900" dirty="0" smtClean="0"/>
              <a:t> </a:t>
            </a:r>
            <a:r>
              <a:rPr lang="ru-RU" sz="2900" dirty="0" err="1" smtClean="0"/>
              <a:t>вважається</a:t>
            </a:r>
            <a:r>
              <a:rPr lang="ru-RU" sz="2900" dirty="0" smtClean="0"/>
              <a:t> </a:t>
            </a:r>
            <a:r>
              <a:rPr lang="ru-RU" sz="2900" dirty="0" err="1" smtClean="0"/>
              <a:t>сітчастий</a:t>
            </a:r>
            <a:r>
              <a:rPr lang="ru-RU" sz="2900" dirty="0" smtClean="0"/>
              <a:t> </a:t>
            </a:r>
            <a:r>
              <a:rPr lang="ru-RU" sz="2900" dirty="0" err="1" smtClean="0"/>
              <a:t>пітон</a:t>
            </a:r>
            <a:r>
              <a:rPr lang="ru-RU" sz="2900" dirty="0" smtClean="0"/>
              <a:t>, </a:t>
            </a:r>
            <a:r>
              <a:rPr lang="ru-RU" sz="2900" dirty="0" err="1" smtClean="0"/>
              <a:t>який</a:t>
            </a:r>
            <a:r>
              <a:rPr lang="ru-RU" sz="2900" dirty="0" smtClean="0"/>
              <a:t> </a:t>
            </a:r>
            <a:r>
              <a:rPr lang="ru-RU" sz="2900" dirty="0" err="1" smtClean="0"/>
              <a:t>нині</a:t>
            </a:r>
            <a:r>
              <a:rPr lang="ru-RU" sz="2900" dirty="0" smtClean="0"/>
              <a:t> </a:t>
            </a:r>
            <a:r>
              <a:rPr lang="ru-RU" sz="2900" dirty="0" err="1" smtClean="0"/>
              <a:t>живе</a:t>
            </a:r>
            <a:r>
              <a:rPr lang="ru-RU" sz="2900" dirty="0" smtClean="0"/>
              <a:t> в одному </a:t>
            </a:r>
            <a:r>
              <a:rPr lang="ru-RU" sz="2900" dirty="0" err="1" smtClean="0"/>
              <a:t>з</a:t>
            </a:r>
            <a:r>
              <a:rPr lang="ru-RU" sz="2900" dirty="0" smtClean="0"/>
              <a:t> </a:t>
            </a:r>
            <a:r>
              <a:rPr lang="ru-RU" sz="2900" dirty="0" err="1" smtClean="0"/>
              <a:t>японських</a:t>
            </a:r>
            <a:r>
              <a:rPr lang="ru-RU" sz="2900" dirty="0" smtClean="0"/>
              <a:t> </a:t>
            </a:r>
            <a:r>
              <a:rPr lang="ru-RU" sz="2900" dirty="0" err="1" smtClean="0"/>
              <a:t>зоопарків</a:t>
            </a:r>
            <a:r>
              <a:rPr lang="ru-RU" sz="2900" dirty="0" smtClean="0"/>
              <a:t>. </a:t>
            </a:r>
            <a:r>
              <a:rPr lang="ru-RU" sz="2900" dirty="0" err="1" smtClean="0"/>
              <a:t>Довжина</a:t>
            </a:r>
            <a:r>
              <a:rPr lang="ru-RU" sz="2900" dirty="0" smtClean="0"/>
              <a:t> </a:t>
            </a:r>
            <a:r>
              <a:rPr lang="ru-RU" sz="2900" dirty="0" err="1" smtClean="0"/>
              <a:t>його</a:t>
            </a:r>
            <a:r>
              <a:rPr lang="ru-RU" sz="2900" dirty="0" smtClean="0"/>
              <a:t> </a:t>
            </a:r>
            <a:r>
              <a:rPr lang="ru-RU" sz="2900" dirty="0" err="1" smtClean="0"/>
              <a:t>тіла</a:t>
            </a:r>
            <a:r>
              <a:rPr lang="ru-RU" sz="2900" dirty="0" smtClean="0"/>
              <a:t> становить 12,2 м, а </a:t>
            </a:r>
            <a:r>
              <a:rPr lang="ru-RU" sz="2900" dirty="0" err="1" smtClean="0"/>
              <a:t>маса</a:t>
            </a:r>
            <a:r>
              <a:rPr lang="ru-RU" sz="2900" dirty="0" smtClean="0"/>
              <a:t> - </a:t>
            </a:r>
            <a:r>
              <a:rPr lang="ru-RU" sz="2900" dirty="0" err="1" smtClean="0"/>
              <a:t>понад</a:t>
            </a:r>
            <a:r>
              <a:rPr lang="ru-RU" sz="2900" dirty="0" smtClean="0"/>
              <a:t> 200 кг. Друге </a:t>
            </a:r>
            <a:r>
              <a:rPr lang="ru-RU" sz="2900" dirty="0" err="1" smtClean="0"/>
              <a:t>місце</a:t>
            </a:r>
            <a:r>
              <a:rPr lang="ru-RU" sz="2900" dirty="0" smtClean="0"/>
              <a:t> </a:t>
            </a:r>
            <a:r>
              <a:rPr lang="ru-RU" sz="2900" dirty="0" err="1" smtClean="0"/>
              <a:t>займає</a:t>
            </a:r>
            <a:r>
              <a:rPr lang="ru-RU" sz="2900" dirty="0" smtClean="0"/>
              <a:t> анаконда, </a:t>
            </a:r>
            <a:r>
              <a:rPr lang="ru-RU" sz="2900" dirty="0" err="1" smtClean="0"/>
              <a:t>довжиною</a:t>
            </a:r>
            <a:r>
              <a:rPr lang="ru-RU" sz="2900" dirty="0" smtClean="0"/>
              <a:t> 11,43 м, </a:t>
            </a:r>
            <a:r>
              <a:rPr lang="ru-RU" sz="2900" dirty="0" err="1" smtClean="0"/>
              <a:t>виловлена</a:t>
            </a:r>
            <a:r>
              <a:rPr lang="ru-RU" sz="2900" dirty="0" smtClean="0"/>
              <a:t> в </a:t>
            </a:r>
            <a:r>
              <a:rPr lang="ru-RU" sz="2900" dirty="0" err="1" smtClean="0"/>
              <a:t>Колумбії</a:t>
            </a:r>
            <a:r>
              <a:rPr lang="ru-RU" sz="2900" dirty="0" smtClean="0"/>
              <a:t>. </a:t>
            </a:r>
            <a:r>
              <a:rPr lang="ru-RU" sz="2900" dirty="0" err="1" smtClean="0"/>
              <a:t>Найбільш</a:t>
            </a:r>
            <a:r>
              <a:rPr lang="ru-RU" sz="2900" dirty="0" smtClean="0"/>
              <a:t> </a:t>
            </a:r>
            <a:r>
              <a:rPr lang="ru-RU" sz="2900" dirty="0" err="1" smtClean="0"/>
              <a:t>важкою</a:t>
            </a:r>
            <a:r>
              <a:rPr lang="ru-RU" sz="2900" dirty="0" smtClean="0"/>
              <a:t> </a:t>
            </a:r>
            <a:r>
              <a:rPr lang="ru-RU" sz="2900" dirty="0" err="1" smtClean="0"/>
              <a:t>змією</a:t>
            </a:r>
            <a:r>
              <a:rPr lang="ru-RU" sz="2900" dirty="0" smtClean="0"/>
              <a:t> </a:t>
            </a:r>
            <a:r>
              <a:rPr lang="ru-RU" sz="2900" dirty="0" err="1" smtClean="0"/>
              <a:t>є</a:t>
            </a:r>
            <a:r>
              <a:rPr lang="ru-RU" sz="2900" dirty="0" smtClean="0"/>
              <a:t> самка тигрового </a:t>
            </a:r>
            <a:r>
              <a:rPr lang="ru-RU" sz="2900" dirty="0" err="1" smtClean="0"/>
              <a:t>пітона</a:t>
            </a:r>
            <a:r>
              <a:rPr lang="ru-RU" sz="2900" dirty="0" smtClean="0"/>
              <a:t> по </a:t>
            </a:r>
            <a:r>
              <a:rPr lang="ru-RU" sz="2900" dirty="0" err="1" smtClean="0"/>
              <a:t>кличці</a:t>
            </a:r>
            <a:r>
              <a:rPr lang="ru-RU" sz="2900" dirty="0" smtClean="0"/>
              <a:t> </a:t>
            </a:r>
            <a:r>
              <a:rPr lang="ru-RU" sz="2900" dirty="0" err="1" smtClean="0"/>
              <a:t>Бебі</a:t>
            </a:r>
            <a:r>
              <a:rPr lang="ru-RU" sz="2900" dirty="0" smtClean="0"/>
              <a:t>, яка при </a:t>
            </a:r>
            <a:r>
              <a:rPr lang="ru-RU" sz="2900" dirty="0" err="1" smtClean="0"/>
              <a:t>зважуванні</a:t>
            </a:r>
            <a:r>
              <a:rPr lang="ru-RU" sz="2900" dirty="0" smtClean="0"/>
              <a:t> в 1998 </a:t>
            </a:r>
            <a:r>
              <a:rPr lang="ru-RU" sz="2900" dirty="0" err="1" smtClean="0"/>
              <a:t>році</a:t>
            </a:r>
            <a:r>
              <a:rPr lang="ru-RU" sz="2900" dirty="0" smtClean="0"/>
              <a:t> показала результат в 182,5 кг при «</a:t>
            </a:r>
            <a:r>
              <a:rPr lang="ru-RU" sz="2900" dirty="0" err="1" smtClean="0"/>
              <a:t>скромній</a:t>
            </a:r>
            <a:r>
              <a:rPr lang="ru-RU" sz="2900" dirty="0" smtClean="0"/>
              <a:t>» </a:t>
            </a:r>
            <a:r>
              <a:rPr lang="ru-RU" sz="2900" dirty="0" err="1" smtClean="0"/>
              <a:t>довжині</a:t>
            </a:r>
            <a:r>
              <a:rPr lang="ru-RU" sz="2900" dirty="0" smtClean="0"/>
              <a:t> </a:t>
            </a:r>
            <a:r>
              <a:rPr lang="ru-RU" sz="2900" dirty="0" err="1" smtClean="0"/>
              <a:t>тіла</a:t>
            </a:r>
            <a:r>
              <a:rPr lang="ru-RU" sz="2900" dirty="0" smtClean="0"/>
              <a:t> в 8,2 м. </a:t>
            </a:r>
            <a:br>
              <a:rPr lang="ru-RU" sz="2900" dirty="0" smtClean="0"/>
            </a:b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>• </a:t>
            </a:r>
            <a:r>
              <a:rPr lang="ru-RU" sz="2900" dirty="0" err="1" smtClean="0"/>
              <a:t>Найменша</a:t>
            </a:r>
            <a:r>
              <a:rPr lang="ru-RU" sz="2900" dirty="0" smtClean="0"/>
              <a:t> </a:t>
            </a:r>
            <a:r>
              <a:rPr lang="ru-RU" sz="2900" dirty="0" err="1" smtClean="0"/>
              <a:t>змія</a:t>
            </a:r>
            <a:r>
              <a:rPr lang="ru-RU" sz="2900" dirty="0" smtClean="0"/>
              <a:t> на </a:t>
            </a:r>
            <a:r>
              <a:rPr lang="ru-RU" sz="2900" dirty="0" err="1" smtClean="0"/>
              <a:t>планеті</a:t>
            </a:r>
            <a:r>
              <a:rPr lang="ru-RU" sz="2900" dirty="0" smtClean="0"/>
              <a:t> - </a:t>
            </a:r>
            <a:r>
              <a:rPr lang="ru-RU" sz="2900" dirty="0" err="1" smtClean="0"/>
              <a:t>це</a:t>
            </a:r>
            <a:r>
              <a:rPr lang="ru-RU" sz="2900" dirty="0" smtClean="0"/>
              <a:t> </a:t>
            </a:r>
            <a:r>
              <a:rPr lang="ru-RU" sz="2900" dirty="0" err="1" smtClean="0"/>
              <a:t>вузькорота</a:t>
            </a:r>
            <a:r>
              <a:rPr lang="ru-RU" sz="2900" dirty="0" smtClean="0"/>
              <a:t> </a:t>
            </a:r>
            <a:r>
              <a:rPr lang="ru-RU" sz="2900" dirty="0" err="1" smtClean="0"/>
              <a:t>змія</a:t>
            </a:r>
            <a:r>
              <a:rPr lang="ru-RU" sz="2900" dirty="0" smtClean="0"/>
              <a:t> </a:t>
            </a:r>
            <a:r>
              <a:rPr lang="ru-RU" sz="2900" dirty="0" err="1" smtClean="0"/>
              <a:t>або</a:t>
            </a:r>
            <a:r>
              <a:rPr lang="ru-RU" sz="2900" dirty="0" smtClean="0"/>
              <a:t> </a:t>
            </a:r>
            <a:r>
              <a:rPr lang="ru-RU" sz="2900" dirty="0" err="1" smtClean="0"/>
              <a:t>сліпозмійка</a:t>
            </a:r>
            <a:r>
              <a:rPr lang="ru-RU" sz="2900" dirty="0" smtClean="0"/>
              <a:t> (</a:t>
            </a:r>
            <a:r>
              <a:rPr lang="en-US" sz="2900" dirty="0" err="1" smtClean="0"/>
              <a:t>Tetracheilostomacarlae</a:t>
            </a:r>
            <a:r>
              <a:rPr lang="en-US" sz="2900" dirty="0" smtClean="0"/>
              <a:t>). </a:t>
            </a:r>
            <a:r>
              <a:rPr lang="ru-RU" sz="2900" dirty="0" err="1" smtClean="0"/>
              <a:t>Довжина</a:t>
            </a:r>
            <a:r>
              <a:rPr lang="ru-RU" sz="2900" dirty="0" smtClean="0"/>
              <a:t> </a:t>
            </a:r>
            <a:r>
              <a:rPr lang="ru-RU" sz="2900" dirty="0" err="1" smtClean="0"/>
              <a:t>її</a:t>
            </a:r>
            <a:r>
              <a:rPr lang="ru-RU" sz="2900" dirty="0" smtClean="0"/>
              <a:t> </a:t>
            </a:r>
            <a:r>
              <a:rPr lang="ru-RU" sz="2900" dirty="0" err="1" smtClean="0"/>
              <a:t>тіла</a:t>
            </a:r>
            <a:r>
              <a:rPr lang="ru-RU" sz="2900" dirty="0" smtClean="0"/>
              <a:t> </a:t>
            </a:r>
            <a:r>
              <a:rPr lang="ru-RU" sz="2900" dirty="0" err="1" smtClean="0"/>
              <a:t>складає</a:t>
            </a:r>
            <a:r>
              <a:rPr lang="ru-RU" sz="2900" dirty="0" smtClean="0"/>
              <a:t> </a:t>
            </a:r>
            <a:r>
              <a:rPr lang="ru-RU" sz="2900" dirty="0" err="1" smtClean="0"/>
              <a:t>всього</a:t>
            </a:r>
            <a:r>
              <a:rPr lang="ru-RU" sz="2900" dirty="0" smtClean="0"/>
              <a:t> 10 см. </a:t>
            </a:r>
            <a:r>
              <a:rPr lang="ru-RU" sz="2900" dirty="0" err="1" smtClean="0"/>
              <a:t>Зустрічаються</a:t>
            </a:r>
            <a:r>
              <a:rPr lang="ru-RU" sz="2900" dirty="0" smtClean="0"/>
              <a:t> </a:t>
            </a:r>
            <a:r>
              <a:rPr lang="ru-RU" sz="2900" dirty="0" err="1" smtClean="0"/>
              <a:t>ці</a:t>
            </a:r>
            <a:r>
              <a:rPr lang="ru-RU" sz="2900" dirty="0" smtClean="0"/>
              <a:t> </a:t>
            </a:r>
            <a:r>
              <a:rPr lang="ru-RU" sz="2900" dirty="0" err="1" smtClean="0"/>
              <a:t>змії</a:t>
            </a:r>
            <a:r>
              <a:rPr lang="ru-RU" sz="2900" dirty="0" smtClean="0"/>
              <a:t> </a:t>
            </a:r>
            <a:r>
              <a:rPr lang="ru-RU" sz="2900" dirty="0" err="1" smtClean="0"/>
              <a:t>лише</a:t>
            </a:r>
            <a:r>
              <a:rPr lang="ru-RU" sz="2900" dirty="0" smtClean="0"/>
              <a:t> на </a:t>
            </a:r>
            <a:r>
              <a:rPr lang="ru-RU" sz="2900" dirty="0" err="1" smtClean="0"/>
              <a:t>Барбадосі</a:t>
            </a:r>
            <a:r>
              <a:rPr lang="ru-RU" sz="2900" dirty="0" smtClean="0"/>
              <a:t> </a:t>
            </a:r>
            <a:r>
              <a:rPr lang="ru-RU" sz="2900" dirty="0" err="1" smtClean="0"/>
              <a:t>і</a:t>
            </a:r>
            <a:r>
              <a:rPr lang="ru-RU" sz="2900" dirty="0" smtClean="0"/>
              <a:t> </a:t>
            </a:r>
            <a:r>
              <a:rPr lang="ru-RU" sz="2900" dirty="0" err="1" smtClean="0"/>
              <a:t>острові</a:t>
            </a:r>
            <a:r>
              <a:rPr lang="ru-RU" sz="2900" dirty="0" smtClean="0"/>
              <a:t> </a:t>
            </a:r>
            <a:r>
              <a:rPr lang="ru-RU" sz="2900" dirty="0" err="1" smtClean="0"/>
              <a:t>Нусі-бе</a:t>
            </a:r>
            <a:r>
              <a:rPr lang="ru-RU" sz="2900" dirty="0" smtClean="0"/>
              <a:t>.</a:t>
            </a:r>
          </a:p>
          <a:p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>• </a:t>
            </a:r>
            <a:r>
              <a:rPr lang="ru-RU" sz="2900" dirty="0" err="1" smtClean="0"/>
              <a:t>Змії</a:t>
            </a:r>
            <a:r>
              <a:rPr lang="ru-RU" sz="2900" dirty="0" smtClean="0"/>
              <a:t> </a:t>
            </a:r>
            <a:r>
              <a:rPr lang="ru-RU" sz="2900" dirty="0" err="1" smtClean="0"/>
              <a:t>можуть</a:t>
            </a:r>
            <a:r>
              <a:rPr lang="ru-RU" sz="2900" dirty="0" smtClean="0"/>
              <a:t> </a:t>
            </a:r>
            <a:r>
              <a:rPr lang="ru-RU" sz="2900" dirty="0" err="1" smtClean="0"/>
              <a:t>дуже</a:t>
            </a:r>
            <a:r>
              <a:rPr lang="ru-RU" sz="2900" dirty="0" smtClean="0"/>
              <a:t> </a:t>
            </a:r>
            <a:r>
              <a:rPr lang="ru-RU" sz="2900" dirty="0" err="1" smtClean="0"/>
              <a:t>довго</a:t>
            </a:r>
            <a:r>
              <a:rPr lang="ru-RU" sz="2900" dirty="0" smtClean="0"/>
              <a:t> </a:t>
            </a:r>
            <a:r>
              <a:rPr lang="ru-RU" sz="2900" dirty="0" err="1" smtClean="0"/>
              <a:t>обходитися</a:t>
            </a:r>
            <a:r>
              <a:rPr lang="ru-RU" sz="2900" dirty="0" smtClean="0"/>
              <a:t> без </a:t>
            </a:r>
            <a:r>
              <a:rPr lang="ru-RU" sz="2900" dirty="0" err="1" smtClean="0"/>
              <a:t>їжі</a:t>
            </a:r>
            <a:r>
              <a:rPr lang="ru-RU" sz="2900" dirty="0" smtClean="0"/>
              <a:t>. </a:t>
            </a:r>
            <a:r>
              <a:rPr lang="ru-RU" sz="2900" dirty="0" err="1" smtClean="0"/>
              <a:t>Відомий</a:t>
            </a:r>
            <a:r>
              <a:rPr lang="ru-RU" sz="2900" dirty="0" smtClean="0"/>
              <a:t> </a:t>
            </a:r>
            <a:r>
              <a:rPr lang="ru-RU" sz="2900" dirty="0" err="1" smtClean="0"/>
              <a:t>випадок</a:t>
            </a:r>
            <a:r>
              <a:rPr lang="ru-RU" sz="2900" dirty="0" smtClean="0"/>
              <a:t>, коли </a:t>
            </a:r>
            <a:r>
              <a:rPr lang="ru-RU" sz="2900" dirty="0" err="1" smtClean="0"/>
              <a:t>змія-хабу</a:t>
            </a:r>
            <a:r>
              <a:rPr lang="ru-RU" sz="2900" dirty="0" smtClean="0"/>
              <a:t> </a:t>
            </a:r>
            <a:r>
              <a:rPr lang="ru-RU" sz="2900" dirty="0" err="1" smtClean="0"/>
              <a:t>нічого</a:t>
            </a:r>
            <a:r>
              <a:rPr lang="ru-RU" sz="2900" dirty="0" smtClean="0"/>
              <a:t> не </a:t>
            </a:r>
            <a:r>
              <a:rPr lang="ru-RU" sz="2900" dirty="0" err="1" smtClean="0"/>
              <a:t>їла</a:t>
            </a:r>
            <a:r>
              <a:rPr lang="ru-RU" sz="2900" dirty="0" smtClean="0"/>
              <a:t> 39 </a:t>
            </a:r>
            <a:r>
              <a:rPr lang="ru-RU" sz="2900" dirty="0" err="1" smtClean="0"/>
              <a:t>місяців</a:t>
            </a:r>
            <a:r>
              <a:rPr lang="ru-RU" sz="2900" dirty="0" smtClean="0"/>
              <a:t> </a:t>
            </a:r>
            <a:r>
              <a:rPr lang="ru-RU" sz="2900" dirty="0" err="1" smtClean="0"/>
              <a:t>і</a:t>
            </a:r>
            <a:r>
              <a:rPr lang="ru-RU" sz="2900" dirty="0" smtClean="0"/>
              <a:t> </a:t>
            </a:r>
            <a:r>
              <a:rPr lang="ru-RU" sz="2900" dirty="0" err="1" smtClean="0"/>
              <a:t>залишилася</a:t>
            </a:r>
            <a:r>
              <a:rPr lang="ru-RU" sz="2900" dirty="0" smtClean="0"/>
              <a:t> жива, правда, </a:t>
            </a:r>
            <a:r>
              <a:rPr lang="ru-RU" sz="2900" dirty="0" err="1" smtClean="0"/>
              <a:t>втратила</a:t>
            </a:r>
            <a:r>
              <a:rPr lang="ru-RU" sz="2900" dirty="0" smtClean="0"/>
              <a:t> при </a:t>
            </a:r>
            <a:r>
              <a:rPr lang="ru-RU" sz="2900" dirty="0" err="1" smtClean="0"/>
              <a:t>цьому</a:t>
            </a:r>
            <a:r>
              <a:rPr lang="ru-RU" sz="2900" dirty="0" smtClean="0"/>
              <a:t> </a:t>
            </a:r>
            <a:r>
              <a:rPr lang="ru-RU" sz="2900" dirty="0" err="1" smtClean="0"/>
              <a:t>більше</a:t>
            </a:r>
            <a:r>
              <a:rPr lang="ru-RU" sz="2900" dirty="0" smtClean="0"/>
              <a:t> 60% </a:t>
            </a:r>
            <a:r>
              <a:rPr lang="ru-RU" sz="2900" dirty="0" err="1" smtClean="0"/>
              <a:t>маси</a:t>
            </a:r>
            <a:r>
              <a:rPr lang="ru-RU" sz="2900" dirty="0" smtClean="0"/>
              <a:t> </a:t>
            </a:r>
            <a:r>
              <a:rPr lang="ru-RU" sz="2900" dirty="0" err="1" smtClean="0"/>
              <a:t>свого</a:t>
            </a:r>
            <a:r>
              <a:rPr lang="ru-RU" sz="2900" dirty="0" smtClean="0"/>
              <a:t> </a:t>
            </a:r>
            <a:r>
              <a:rPr lang="ru-RU" sz="2900" dirty="0" err="1" smtClean="0"/>
              <a:t>тіла</a:t>
            </a:r>
            <a:r>
              <a:rPr lang="ru-RU" sz="2900" dirty="0" smtClean="0"/>
              <a:t>. </a:t>
            </a:r>
            <a:r>
              <a:rPr lang="ru-RU" sz="2900" dirty="0" err="1" smtClean="0"/>
              <a:t>Також</a:t>
            </a:r>
            <a:r>
              <a:rPr lang="ru-RU" sz="2900" dirty="0" smtClean="0"/>
              <a:t> </a:t>
            </a:r>
            <a:r>
              <a:rPr lang="ru-RU" sz="2900" dirty="0" err="1" smtClean="0"/>
              <a:t>більшість</a:t>
            </a:r>
            <a:r>
              <a:rPr lang="ru-RU" sz="2900" dirty="0" smtClean="0"/>
              <a:t> </a:t>
            </a:r>
            <a:r>
              <a:rPr lang="ru-RU" sz="2900" dirty="0" err="1" smtClean="0"/>
              <a:t>змій</a:t>
            </a:r>
            <a:r>
              <a:rPr lang="ru-RU" sz="2900" dirty="0" smtClean="0"/>
              <a:t> </a:t>
            </a:r>
            <a:r>
              <a:rPr lang="ru-RU" sz="2900" dirty="0" err="1" smtClean="0"/>
              <a:t>може</a:t>
            </a:r>
            <a:r>
              <a:rPr lang="ru-RU" sz="2900" dirty="0" smtClean="0"/>
              <a:t> </a:t>
            </a:r>
            <a:r>
              <a:rPr lang="ru-RU" sz="2900" dirty="0" err="1" smtClean="0"/>
              <a:t>терпіти</a:t>
            </a:r>
            <a:r>
              <a:rPr lang="ru-RU" sz="2900" dirty="0" smtClean="0"/>
              <a:t> </a:t>
            </a:r>
            <a:r>
              <a:rPr lang="ru-RU" sz="2900" dirty="0" err="1" smtClean="0"/>
              <a:t>тривалу</a:t>
            </a:r>
            <a:r>
              <a:rPr lang="ru-RU" sz="2900" dirty="0" smtClean="0"/>
              <a:t> </a:t>
            </a:r>
            <a:r>
              <a:rPr lang="ru-RU" sz="2900" dirty="0" err="1" smtClean="0"/>
              <a:t>спрагу</a:t>
            </a:r>
            <a:r>
              <a:rPr lang="ru-RU" sz="2900" dirty="0" smtClean="0"/>
              <a:t>. </a:t>
            </a:r>
            <a:r>
              <a:rPr lang="ru-RU" sz="2900" dirty="0" err="1" smtClean="0"/>
              <a:t>Приміром</a:t>
            </a:r>
            <a:r>
              <a:rPr lang="ru-RU" sz="2900" dirty="0" smtClean="0"/>
              <a:t>, одна </a:t>
            </a:r>
            <a:r>
              <a:rPr lang="ru-RU" sz="2900" dirty="0" err="1" smtClean="0"/>
              <a:t>королівська</a:t>
            </a:r>
            <a:r>
              <a:rPr lang="ru-RU" sz="2900" dirty="0" smtClean="0"/>
              <a:t> кобра прожила 5 </a:t>
            </a:r>
            <a:r>
              <a:rPr lang="ru-RU" sz="2900" dirty="0" err="1" smtClean="0"/>
              <a:t>років</a:t>
            </a:r>
            <a:r>
              <a:rPr lang="ru-RU" sz="2900" dirty="0" smtClean="0"/>
              <a:t> без </a:t>
            </a:r>
            <a:r>
              <a:rPr lang="ru-RU" sz="2900" dirty="0" err="1" smtClean="0"/>
              <a:t>єдиного</a:t>
            </a:r>
            <a:r>
              <a:rPr lang="ru-RU" sz="2900" dirty="0" smtClean="0"/>
              <a:t> </a:t>
            </a:r>
            <a:r>
              <a:rPr lang="ru-RU" sz="2900" dirty="0" err="1" smtClean="0"/>
              <a:t>ковтка</a:t>
            </a:r>
            <a:r>
              <a:rPr lang="ru-RU" sz="2900" dirty="0" smtClean="0"/>
              <a:t> води. </a:t>
            </a:r>
            <a:br>
              <a:rPr lang="ru-RU" sz="2900" dirty="0" smtClean="0"/>
            </a:b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>• </a:t>
            </a:r>
            <a:r>
              <a:rPr lang="ru-RU" sz="2900" dirty="0" err="1" smtClean="0"/>
              <a:t>Рекордсменом-довгожителем</a:t>
            </a:r>
            <a:r>
              <a:rPr lang="ru-RU" sz="2900" dirty="0" smtClean="0"/>
              <a:t> </a:t>
            </a:r>
            <a:r>
              <a:rPr lang="ru-RU" sz="2900" dirty="0" err="1" smtClean="0"/>
              <a:t>серед</a:t>
            </a:r>
            <a:r>
              <a:rPr lang="ru-RU" sz="2900" dirty="0" smtClean="0"/>
              <a:t> </a:t>
            </a:r>
            <a:r>
              <a:rPr lang="ru-RU" sz="2900" dirty="0" err="1" smtClean="0"/>
              <a:t>змій</a:t>
            </a:r>
            <a:r>
              <a:rPr lang="ru-RU" sz="2900" dirty="0" smtClean="0"/>
              <a:t> став удав по </a:t>
            </a:r>
            <a:r>
              <a:rPr lang="ru-RU" sz="2900" dirty="0" err="1" smtClean="0"/>
              <a:t>кличці</a:t>
            </a:r>
            <a:r>
              <a:rPr lang="ru-RU" sz="2900" dirty="0" smtClean="0"/>
              <a:t> </a:t>
            </a:r>
            <a:r>
              <a:rPr lang="ru-RU" sz="2900" dirty="0" err="1" smtClean="0"/>
              <a:t>Попай</a:t>
            </a:r>
            <a:r>
              <a:rPr lang="ru-RU" sz="2900" dirty="0" smtClean="0"/>
              <a:t>, </a:t>
            </a:r>
            <a:r>
              <a:rPr lang="ru-RU" sz="2900" dirty="0" err="1" smtClean="0"/>
              <a:t>який</a:t>
            </a:r>
            <a:r>
              <a:rPr lang="ru-RU" sz="2900" dirty="0" smtClean="0"/>
              <a:t> прожив </a:t>
            </a:r>
            <a:r>
              <a:rPr lang="ru-RU" sz="2900" dirty="0" err="1" smtClean="0"/>
              <a:t>більше</a:t>
            </a:r>
            <a:r>
              <a:rPr lang="ru-RU" sz="2900" dirty="0" smtClean="0"/>
              <a:t> 40 </a:t>
            </a:r>
            <a:r>
              <a:rPr lang="ru-RU" sz="2900" dirty="0" err="1" smtClean="0"/>
              <a:t>років</a:t>
            </a:r>
            <a:r>
              <a:rPr lang="ru-RU" sz="2900" dirty="0" smtClean="0"/>
              <a:t>. </a:t>
            </a:r>
            <a:endParaRPr lang="ru-RU" sz="29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3786214"/>
          </a:xfrm>
        </p:spPr>
        <p:txBody>
          <a:bodyPr>
            <a:normAutofit/>
          </a:bodyPr>
          <a:lstStyle/>
          <a:p>
            <a:pPr algn="ctr"/>
            <a:r>
              <a:rPr lang="uk-UA" sz="5300" b="1" dirty="0" smtClean="0">
                <a:solidFill>
                  <a:schemeClr val="tx1"/>
                </a:solidFill>
                <a:latin typeface="+mn-lt"/>
              </a:rPr>
              <a:t>Дякую за увагу!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uk-UA" dirty="0" smtClean="0"/>
              <a:t>    </a:t>
            </a:r>
          </a:p>
          <a:p>
            <a:pPr algn="r">
              <a:buNone/>
            </a:pPr>
            <a:endParaRPr lang="uk-UA" dirty="0" smtClean="0"/>
          </a:p>
          <a:p>
            <a:pPr algn="r">
              <a:buNone/>
            </a:pPr>
            <a:endParaRPr lang="uk-UA" dirty="0" smtClean="0"/>
          </a:p>
          <a:p>
            <a:pPr algn="r">
              <a:buNone/>
            </a:pPr>
            <a:endParaRPr lang="uk-UA" dirty="0" smtClean="0"/>
          </a:p>
          <a:p>
            <a:pPr algn="r">
              <a:buNone/>
            </a:pPr>
            <a:endParaRPr lang="uk-UA" dirty="0" smtClean="0"/>
          </a:p>
          <a:p>
            <a:pPr algn="r">
              <a:buNone/>
            </a:pPr>
            <a:endParaRPr lang="uk-UA" smtClean="0"/>
          </a:p>
          <a:p>
            <a:pPr algn="r">
              <a:buNone/>
            </a:pPr>
            <a:r>
              <a:rPr lang="uk-UA" smtClean="0"/>
              <a:t>Підготувала</a:t>
            </a:r>
            <a:endParaRPr lang="uk-UA" dirty="0" smtClean="0"/>
          </a:p>
          <a:p>
            <a:pPr algn="r">
              <a:buNone/>
            </a:pPr>
            <a:r>
              <a:rPr lang="uk-UA" dirty="0" smtClean="0"/>
              <a:t>учениця 11 класу</a:t>
            </a:r>
          </a:p>
          <a:p>
            <a:pPr algn="r">
              <a:buNone/>
            </a:pPr>
            <a:r>
              <a:rPr lang="uk-UA" dirty="0" smtClean="0"/>
              <a:t>Дяченко Юлія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357158" y="5105408"/>
            <a:ext cx="8329642" cy="1752592"/>
          </a:xfrm>
        </p:spPr>
        <p:txBody>
          <a:bodyPr/>
          <a:lstStyle/>
          <a:p>
            <a:r>
              <a:rPr lang="ru-RU" dirty="0" err="1" smtClean="0"/>
              <a:t>Давні</a:t>
            </a:r>
            <a:r>
              <a:rPr lang="ru-RU" dirty="0" smtClean="0"/>
              <a:t> </a:t>
            </a:r>
            <a:r>
              <a:rPr lang="ru-RU" dirty="0" err="1" smtClean="0"/>
              <a:t>змії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великих </a:t>
            </a:r>
            <a:r>
              <a:rPr lang="ru-RU" dirty="0" err="1" smtClean="0"/>
              <a:t>розмірів</a:t>
            </a:r>
            <a:r>
              <a:rPr lang="ru-RU" dirty="0" smtClean="0"/>
              <a:t> (</a:t>
            </a:r>
            <a:r>
              <a:rPr lang="ru-RU" dirty="0" err="1" smtClean="0"/>
              <a:t>довжиною</a:t>
            </a:r>
            <a:r>
              <a:rPr lang="ru-RU" dirty="0" smtClean="0"/>
              <a:t> до 15 м), </a:t>
            </a:r>
            <a:r>
              <a:rPr lang="ru-RU" dirty="0" err="1" smtClean="0"/>
              <a:t>нині</a:t>
            </a:r>
            <a:r>
              <a:rPr lang="ru-RU" dirty="0" smtClean="0"/>
              <a:t> </a:t>
            </a:r>
            <a:r>
              <a:rPr lang="ru-RU" dirty="0" err="1" smtClean="0"/>
              <a:t>найбільша</a:t>
            </a:r>
            <a:r>
              <a:rPr lang="ru-RU" dirty="0" smtClean="0"/>
              <a:t> </a:t>
            </a:r>
            <a:r>
              <a:rPr lang="ru-RU" dirty="0" err="1" smtClean="0"/>
              <a:t>змія</a:t>
            </a:r>
            <a:r>
              <a:rPr lang="ru-RU" dirty="0" smtClean="0"/>
              <a:t> – </a:t>
            </a:r>
            <a:r>
              <a:rPr lang="ru-RU" dirty="0" err="1" smtClean="0">
                <a:hlinkClick r:id="rId3" tooltip="Сітчастий пітон (ще не написана)"/>
              </a:rPr>
              <a:t>сітчастий</a:t>
            </a:r>
            <a:r>
              <a:rPr lang="ru-RU" dirty="0" smtClean="0">
                <a:hlinkClick r:id="rId3" tooltip="Сітчастий пітон (ще не написана)"/>
              </a:rPr>
              <a:t> </a:t>
            </a:r>
            <a:r>
              <a:rPr lang="ru-RU" dirty="0" err="1" smtClean="0">
                <a:hlinkClick r:id="rId3" tooltip="Сітчастий пітон (ще не написана)"/>
              </a:rPr>
              <a:t>пітон</a:t>
            </a:r>
            <a:r>
              <a:rPr lang="ru-RU" dirty="0" smtClean="0"/>
              <a:t> </a:t>
            </a:r>
            <a:r>
              <a:rPr lang="ru-RU" dirty="0" err="1" smtClean="0"/>
              <a:t>або</a:t>
            </a:r>
            <a:r>
              <a:rPr lang="ru-RU" dirty="0" smtClean="0"/>
              <a:t> </a:t>
            </a:r>
            <a:r>
              <a:rPr lang="ru-RU" dirty="0" smtClean="0">
                <a:hlinkClick r:id="rId4" tooltip="Анаконда"/>
              </a:rPr>
              <a:t>анаконда</a:t>
            </a:r>
            <a:r>
              <a:rPr lang="ru-RU" dirty="0" smtClean="0"/>
              <a:t>, </a:t>
            </a:r>
            <a:r>
              <a:rPr lang="ru-RU" dirty="0" err="1" smtClean="0"/>
              <a:t>рекордні</a:t>
            </a:r>
            <a:r>
              <a:rPr lang="ru-RU" dirty="0" smtClean="0"/>
              <a:t> </a:t>
            </a:r>
            <a:r>
              <a:rPr lang="ru-RU" dirty="0" err="1" smtClean="0"/>
              <a:t>зразки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досягають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12 м</a:t>
            </a:r>
            <a:endParaRPr lang="ru-RU" dirty="0"/>
          </a:p>
        </p:txBody>
      </p:sp>
      <p:pic>
        <p:nvPicPr>
          <p:cNvPr id="2050" name="Picture 2" descr="C:\Users\Юрий\Desktop\Рептилии\anaconda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857232"/>
            <a:ext cx="7215238" cy="4366347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286388"/>
            <a:ext cx="8186766" cy="103821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ru-RU" dirty="0" err="1" smtClean="0"/>
              <a:t>Розпізнавання</a:t>
            </a:r>
            <a:r>
              <a:rPr lang="ru-RU" dirty="0" smtClean="0"/>
              <a:t> </a:t>
            </a:r>
            <a:r>
              <a:rPr lang="ru-RU" dirty="0" smtClean="0"/>
              <a:t>запаху у </a:t>
            </a:r>
            <a:r>
              <a:rPr lang="ru-RU" dirty="0" err="1" smtClean="0"/>
              <a:t>змій</a:t>
            </a:r>
            <a:r>
              <a:rPr lang="ru-RU" dirty="0" smtClean="0"/>
              <a:t> </a:t>
            </a:r>
            <a:r>
              <a:rPr lang="ru-RU" dirty="0" err="1" smtClean="0"/>
              <a:t>відрізняється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en-US" dirty="0" smtClean="0"/>
              <a:t>   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у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. </a:t>
            </a:r>
            <a:endParaRPr lang="ru-RU" dirty="0"/>
          </a:p>
        </p:txBody>
      </p:sp>
      <p:pic>
        <p:nvPicPr>
          <p:cNvPr id="3074" name="Picture 2" descr="C:\Users\Юрий\Desktop\Рептилии\img_1359957428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857232"/>
            <a:ext cx="6929487" cy="444408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57826"/>
            <a:ext cx="7901014" cy="966774"/>
          </a:xfrm>
        </p:spPr>
        <p:txBody>
          <a:bodyPr/>
          <a:lstStyle/>
          <a:p>
            <a:r>
              <a:rPr lang="ru-RU" dirty="0" err="1" smtClean="0"/>
              <a:t>Слу</a:t>
            </a:r>
            <a:r>
              <a:rPr lang="uk-UA" dirty="0" smtClean="0"/>
              <a:t>х</a:t>
            </a:r>
            <a:r>
              <a:rPr lang="ru-RU" dirty="0" smtClean="0"/>
              <a:t> у </a:t>
            </a:r>
            <a:r>
              <a:rPr lang="ru-RU" dirty="0" err="1" smtClean="0"/>
              <a:t>змій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не </a:t>
            </a:r>
            <a:r>
              <a:rPr lang="ru-RU" dirty="0" err="1" smtClean="0"/>
              <a:t>розвинений</a:t>
            </a:r>
            <a:r>
              <a:rPr lang="ru-RU" dirty="0" smtClean="0"/>
              <a:t>. У них </a:t>
            </a:r>
            <a:r>
              <a:rPr lang="ru-RU" dirty="0" err="1" smtClean="0"/>
              <a:t>відсутні</a:t>
            </a:r>
            <a:r>
              <a:rPr lang="ru-RU" dirty="0" smtClean="0"/>
              <a:t> </a:t>
            </a:r>
            <a:r>
              <a:rPr lang="ru-RU" dirty="0" err="1" smtClean="0"/>
              <a:t>зовнішнє</a:t>
            </a:r>
            <a:r>
              <a:rPr lang="ru-RU" dirty="0" smtClean="0"/>
              <a:t> </a:t>
            </a:r>
            <a:r>
              <a:rPr lang="ru-RU" dirty="0" err="1" smtClean="0"/>
              <a:t>вухо</a:t>
            </a:r>
            <a:r>
              <a:rPr lang="ru-RU" dirty="0" smtClean="0"/>
              <a:t> </a:t>
            </a:r>
            <a:r>
              <a:rPr lang="ru-RU" dirty="0" smtClean="0"/>
              <a:t>та</a:t>
            </a:r>
            <a:r>
              <a:rPr lang="ru-RU" dirty="0" smtClean="0"/>
              <a:t> </a:t>
            </a:r>
            <a:r>
              <a:rPr lang="ru-RU" u="sng" dirty="0" err="1" smtClean="0"/>
              <a:t>барабанна</a:t>
            </a:r>
            <a:r>
              <a:rPr lang="ru-RU" u="sng" dirty="0" smtClean="0"/>
              <a:t> </a:t>
            </a:r>
            <a:r>
              <a:rPr lang="ru-RU" u="sng" dirty="0" err="1" smtClean="0"/>
              <a:t>перетинка</a:t>
            </a:r>
            <a:r>
              <a:rPr lang="ru-RU" u="sng" dirty="0" smtClean="0"/>
              <a:t>.</a:t>
            </a:r>
            <a:endParaRPr lang="ru-RU" dirty="0"/>
          </a:p>
        </p:txBody>
      </p:sp>
      <p:pic>
        <p:nvPicPr>
          <p:cNvPr id="4098" name="Picture 2" descr="C:\Users\Юрий\Desktop\Рептилии\38351063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857232"/>
            <a:ext cx="6991351" cy="4115875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286388"/>
            <a:ext cx="8043890" cy="103821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голові</a:t>
            </a:r>
            <a:r>
              <a:rPr lang="ru-RU" dirty="0" smtClean="0"/>
              <a:t> </a:t>
            </a:r>
            <a:r>
              <a:rPr lang="ru-RU" dirty="0" err="1" smtClean="0"/>
              <a:t>отруйної</a:t>
            </a:r>
            <a:r>
              <a:rPr lang="ru-RU" dirty="0" smtClean="0"/>
              <a:t> </a:t>
            </a:r>
            <a:r>
              <a:rPr lang="ru-RU" dirty="0" err="1" smtClean="0"/>
              <a:t>змії</a:t>
            </a:r>
            <a:r>
              <a:rPr lang="ru-RU" dirty="0" smtClean="0"/>
              <a:t> (гадюки)</a:t>
            </a:r>
            <a:r>
              <a:rPr lang="ru-RU" dirty="0" err="1" smtClean="0"/>
              <a:t>позаду</a:t>
            </a:r>
            <a:r>
              <a:rPr lang="ru-RU" dirty="0" smtClean="0"/>
              <a:t> очей </a:t>
            </a:r>
            <a:r>
              <a:rPr lang="ru-RU" dirty="0" err="1" smtClean="0"/>
              <a:t>містяться</a:t>
            </a:r>
            <a:r>
              <a:rPr lang="ru-RU" dirty="0" smtClean="0"/>
              <a:t> </a:t>
            </a:r>
            <a:r>
              <a:rPr lang="ru-RU" dirty="0" err="1" smtClean="0"/>
              <a:t>отруйні</a:t>
            </a:r>
            <a:r>
              <a:rPr lang="ru-RU" dirty="0" smtClean="0"/>
              <a:t> </a:t>
            </a:r>
            <a:r>
              <a:rPr lang="ru-RU" dirty="0" err="1" smtClean="0"/>
              <a:t>залози</a:t>
            </a:r>
            <a:r>
              <a:rPr lang="ru-RU" dirty="0" smtClean="0"/>
              <a:t> (</a:t>
            </a:r>
            <a:r>
              <a:rPr lang="ru-RU" dirty="0" err="1" smtClean="0"/>
              <a:t>видозмінені</a:t>
            </a:r>
            <a:r>
              <a:rPr lang="ru-RU" dirty="0" smtClean="0"/>
              <a:t> </a:t>
            </a:r>
            <a:r>
              <a:rPr lang="ru-RU" dirty="0" err="1" smtClean="0"/>
              <a:t>слинні</a:t>
            </a:r>
            <a:r>
              <a:rPr lang="ru-RU" dirty="0" smtClean="0"/>
              <a:t> </a:t>
            </a:r>
            <a:r>
              <a:rPr lang="ru-RU" dirty="0" err="1" smtClean="0"/>
              <a:t>залози</a:t>
            </a:r>
            <a:r>
              <a:rPr lang="ru-RU" dirty="0" smtClean="0"/>
              <a:t>),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виробляють</a:t>
            </a:r>
            <a:r>
              <a:rPr lang="ru-RU" dirty="0" smtClean="0"/>
              <a:t> </a:t>
            </a:r>
            <a:r>
              <a:rPr lang="ru-RU" dirty="0" err="1" smtClean="0"/>
              <a:t>сильну</a:t>
            </a:r>
            <a:r>
              <a:rPr lang="ru-RU" dirty="0" smtClean="0"/>
              <a:t> </a:t>
            </a:r>
            <a:r>
              <a:rPr lang="ru-RU" dirty="0" err="1" smtClean="0"/>
              <a:t>отруту</a:t>
            </a:r>
            <a:endParaRPr lang="ru-RU" dirty="0"/>
          </a:p>
        </p:txBody>
      </p:sp>
      <p:pic>
        <p:nvPicPr>
          <p:cNvPr id="5122" name="Picture 2" descr="C:\Users\Юрий\Desktop\Рептилии\3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785794"/>
            <a:ext cx="7766062" cy="4214842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286388"/>
            <a:ext cx="8115328" cy="128588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 </a:t>
            </a:r>
            <a:r>
              <a:rPr lang="ru-RU" dirty="0" err="1" smtClean="0"/>
              <a:t>Існують</a:t>
            </a:r>
            <a:r>
              <a:rPr lang="ru-RU" dirty="0" smtClean="0"/>
              <a:t> два </a:t>
            </a:r>
            <a:r>
              <a:rPr lang="ru-RU" dirty="0" err="1" smtClean="0"/>
              <a:t>інфраряди</a:t>
            </a:r>
            <a:r>
              <a:rPr lang="ru-RU" dirty="0" smtClean="0"/>
              <a:t> </a:t>
            </a:r>
            <a:r>
              <a:rPr lang="ru-RU" dirty="0" err="1" smtClean="0"/>
              <a:t>змій</a:t>
            </a:r>
            <a:r>
              <a:rPr lang="ru-RU" dirty="0" smtClean="0"/>
              <a:t>: </a:t>
            </a:r>
            <a:r>
              <a:rPr lang="ru-RU" dirty="0" err="1" smtClean="0"/>
              <a:t>нижчі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вищі</a:t>
            </a:r>
            <a:r>
              <a:rPr lang="ru-RU" dirty="0" smtClean="0"/>
              <a:t>. До </a:t>
            </a:r>
            <a:r>
              <a:rPr lang="ru-RU" dirty="0" err="1" smtClean="0"/>
              <a:t>нижчих</a:t>
            </a:r>
            <a:r>
              <a:rPr lang="ru-RU" dirty="0" smtClean="0"/>
              <a:t> належать три </a:t>
            </a:r>
            <a:r>
              <a:rPr lang="ru-RU" dirty="0" err="1" smtClean="0"/>
              <a:t>підродини</a:t>
            </a:r>
            <a:r>
              <a:rPr lang="ru-RU" dirty="0" smtClean="0"/>
              <a:t> - удави, </a:t>
            </a:r>
            <a:r>
              <a:rPr lang="ru-RU" dirty="0" err="1" smtClean="0"/>
              <a:t>пітони</a:t>
            </a:r>
            <a:r>
              <a:rPr lang="ru-RU" dirty="0" smtClean="0"/>
              <a:t> та </a:t>
            </a:r>
            <a:r>
              <a:rPr lang="ru-RU" dirty="0" err="1" smtClean="0"/>
              <a:t>болієріни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свою </a:t>
            </a:r>
            <a:r>
              <a:rPr lang="ru-RU" dirty="0" err="1" smtClean="0"/>
              <a:t>здобич</a:t>
            </a:r>
            <a:r>
              <a:rPr lang="ru-RU" dirty="0" smtClean="0"/>
              <a:t> </a:t>
            </a:r>
            <a:r>
              <a:rPr lang="ru-RU" dirty="0" err="1" smtClean="0"/>
              <a:t>душать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вбивають</a:t>
            </a:r>
            <a:r>
              <a:rPr lang="ru-RU" dirty="0" smtClean="0"/>
              <a:t> укусом.</a:t>
            </a:r>
            <a:endParaRPr lang="ru-RU" dirty="0"/>
          </a:p>
        </p:txBody>
      </p:sp>
      <p:pic>
        <p:nvPicPr>
          <p:cNvPr id="6147" name="Picture 3" descr="C:\Users\Юрий\Desktop\Рептилии\Chrysopelea-paradisi-www_flickr_c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857232"/>
            <a:ext cx="7215238" cy="4286280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4143372" cy="5286388"/>
          </a:xfrm>
        </p:spPr>
        <p:txBody>
          <a:bodyPr>
            <a:normAutofit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розмноження</a:t>
            </a:r>
            <a:r>
              <a:rPr lang="ru-RU" dirty="0" smtClean="0"/>
              <a:t> </a:t>
            </a:r>
            <a:r>
              <a:rPr lang="ru-RU" dirty="0" err="1" smtClean="0"/>
              <a:t>змії</a:t>
            </a:r>
            <a:r>
              <a:rPr lang="ru-RU" dirty="0" smtClean="0"/>
              <a:t> активно </a:t>
            </a:r>
            <a:r>
              <a:rPr lang="ru-RU" dirty="0" err="1" smtClean="0"/>
              <a:t>шукають</a:t>
            </a:r>
            <a:r>
              <a:rPr lang="ru-RU" dirty="0" smtClean="0"/>
              <a:t> </a:t>
            </a:r>
            <a:r>
              <a:rPr lang="ru-RU" dirty="0" err="1" smtClean="0"/>
              <a:t>статевого</a:t>
            </a:r>
            <a:r>
              <a:rPr lang="ru-RU" dirty="0" smtClean="0"/>
              <a:t> партнера.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самці</a:t>
            </a:r>
            <a:r>
              <a:rPr lang="ru-RU" dirty="0" smtClean="0"/>
              <a:t> </a:t>
            </a:r>
            <a:r>
              <a:rPr lang="ru-RU" dirty="0" err="1" smtClean="0"/>
              <a:t>шукають</a:t>
            </a:r>
            <a:r>
              <a:rPr lang="ru-RU" dirty="0" smtClean="0"/>
              <a:t> </a:t>
            </a:r>
            <a:r>
              <a:rPr lang="ru-RU" dirty="0" err="1" smtClean="0"/>
              <a:t>самиць</a:t>
            </a:r>
            <a:r>
              <a:rPr lang="ru-RU" dirty="0" smtClean="0"/>
              <a:t> </a:t>
            </a:r>
            <a:r>
              <a:rPr lang="ru-RU" dirty="0" err="1" smtClean="0"/>
              <a:t>нюхаючи</a:t>
            </a:r>
            <a:r>
              <a:rPr lang="ru-RU" dirty="0" smtClean="0"/>
              <a:t> </a:t>
            </a:r>
            <a:r>
              <a:rPr lang="ru-RU" dirty="0" err="1" smtClean="0"/>
              <a:t>повітря</a:t>
            </a:r>
            <a:r>
              <a:rPr lang="ru-RU" dirty="0" smtClean="0"/>
              <a:t> </a:t>
            </a:r>
            <a:r>
              <a:rPr lang="ru-RU" dirty="0" err="1" smtClean="0"/>
              <a:t>язиком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переносить </a:t>
            </a:r>
            <a:r>
              <a:rPr lang="ru-RU" dirty="0" err="1" smtClean="0"/>
              <a:t>мізерні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хімічних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залишила</a:t>
            </a:r>
            <a:r>
              <a:rPr lang="ru-RU" dirty="0" smtClean="0"/>
              <a:t> </a:t>
            </a:r>
            <a:r>
              <a:rPr lang="ru-RU" dirty="0" err="1" smtClean="0"/>
              <a:t>самиця</a:t>
            </a: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7170" name="Picture 2" descr="C:\Users\Юрий\Desktop\Рептилии\fee66712f9bc274df23fc9d0755df068e1c344a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1714488"/>
            <a:ext cx="4476781" cy="328614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28728" y="500042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b="1" dirty="0" smtClean="0"/>
              <a:t>Розмноження змій</a:t>
            </a:r>
            <a:endParaRPr lang="ru-RU" sz="4800" b="1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143380"/>
            <a:ext cx="3143240" cy="27146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dirty="0" err="1" smtClean="0">
                <a:hlinkClick r:id="rId3" tooltip="Шкіра"/>
              </a:rPr>
              <a:t>Шкіра</a:t>
            </a:r>
            <a:r>
              <a:rPr lang="ru-RU" dirty="0" smtClean="0"/>
              <a:t> </a:t>
            </a:r>
            <a:r>
              <a:rPr lang="ru-RU" dirty="0" err="1" smtClean="0"/>
              <a:t>плазунів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Використовується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для </a:t>
            </a:r>
            <a:r>
              <a:rPr lang="ru-RU" dirty="0" err="1" smtClean="0"/>
              <a:t>виготовлення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взуття</a:t>
            </a:r>
            <a:r>
              <a:rPr lang="ru-RU" dirty="0" smtClean="0"/>
              <a:t> та</a:t>
            </a:r>
          </a:p>
          <a:p>
            <a:pPr>
              <a:buNone/>
            </a:pPr>
            <a:r>
              <a:rPr lang="ru-RU" dirty="0" err="1" smtClean="0"/>
              <a:t>шкіргалантереї</a:t>
            </a:r>
            <a:r>
              <a:rPr lang="ru-RU" dirty="0" smtClean="0"/>
              <a:t> . </a:t>
            </a:r>
            <a:endParaRPr lang="ru-RU" dirty="0"/>
          </a:p>
        </p:txBody>
      </p:sp>
      <p:pic>
        <p:nvPicPr>
          <p:cNvPr id="8194" name="Picture 2" descr="C:\Users\Юрий\Desktop\Рептилии\997500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000240"/>
            <a:ext cx="3000396" cy="2071702"/>
          </a:xfrm>
          <a:prstGeom prst="rect">
            <a:avLst/>
          </a:prstGeom>
          <a:noFill/>
        </p:spPr>
      </p:pic>
      <p:pic>
        <p:nvPicPr>
          <p:cNvPr id="8195" name="Picture 3" descr="C:\Users\Юрий\Desktop\Рептилии\IMG_637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06" y="2214554"/>
            <a:ext cx="5214974" cy="442915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28794" y="500042"/>
            <a:ext cx="60722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/>
              <a:t>Використання шкіри змій</a:t>
            </a:r>
            <a:endParaRPr lang="ru-RU" sz="4400" b="1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8358246" cy="1000132"/>
          </a:xfrm>
        </p:spPr>
        <p:txBody>
          <a:bodyPr>
            <a:normAutofit/>
          </a:bodyPr>
          <a:lstStyle/>
          <a:p>
            <a:r>
              <a:rPr lang="ru-RU" sz="4800" b="1" dirty="0" err="1" smtClean="0">
                <a:solidFill>
                  <a:schemeClr val="tx1"/>
                </a:solidFill>
                <a:latin typeface="+mn-lt"/>
              </a:rPr>
              <a:t>Змія</a:t>
            </a:r>
            <a:r>
              <a:rPr lang="ru-RU" sz="4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4800" b="1" dirty="0" err="1" smtClean="0">
                <a:solidFill>
                  <a:schemeClr val="tx1"/>
                </a:solidFill>
                <a:latin typeface="+mn-lt"/>
              </a:rPr>
              <a:t>їсть</a:t>
            </a:r>
            <a:r>
              <a:rPr lang="ru-RU" sz="4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4800" b="1" dirty="0" err="1" smtClean="0">
                <a:solidFill>
                  <a:schemeClr val="tx1"/>
                </a:solidFill>
                <a:latin typeface="+mn-lt"/>
              </a:rPr>
              <a:t>своє</a:t>
            </a:r>
            <a:r>
              <a:rPr lang="ru-RU" sz="4800" b="1" dirty="0" smtClean="0">
                <a:solidFill>
                  <a:schemeClr val="tx1"/>
                </a:solidFill>
                <a:latin typeface="+mn-lt"/>
              </a:rPr>
              <a:t> потомство</a:t>
            </a:r>
            <a:endParaRPr lang="ru-RU" sz="4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Як </a:t>
            </a:r>
            <a:r>
              <a:rPr lang="ru-RU" dirty="0" err="1" smtClean="0"/>
              <a:t>удалося</a:t>
            </a:r>
            <a:r>
              <a:rPr lang="ru-RU" dirty="0" smtClean="0"/>
              <a:t> </a:t>
            </a:r>
            <a:r>
              <a:rPr lang="ru-RU" dirty="0" err="1" smtClean="0"/>
              <a:t>взнати</a:t>
            </a:r>
            <a:r>
              <a:rPr lang="ru-RU" dirty="0" smtClean="0"/>
              <a:t> </a:t>
            </a:r>
            <a:r>
              <a:rPr lang="ru-RU" dirty="0" err="1" smtClean="0"/>
              <a:t>ученим</a:t>
            </a:r>
            <a:r>
              <a:rPr lang="ru-RU" dirty="0" smtClean="0"/>
              <a:t> в лютому 2009 року,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матерів</a:t>
            </a:r>
            <a:r>
              <a:rPr lang="ru-RU" dirty="0" smtClean="0"/>
              <a:t> – </a:t>
            </a:r>
            <a:r>
              <a:rPr lang="ru-RU" dirty="0" err="1" smtClean="0"/>
              <a:t>гримучі</a:t>
            </a:r>
            <a:r>
              <a:rPr lang="ru-RU" dirty="0" smtClean="0"/>
              <a:t> </a:t>
            </a:r>
            <a:r>
              <a:rPr lang="ru-RU" dirty="0" err="1" smtClean="0"/>
              <a:t>змії</a:t>
            </a:r>
            <a:r>
              <a:rPr lang="ru-RU" dirty="0" smtClean="0"/>
              <a:t> </a:t>
            </a:r>
            <a:r>
              <a:rPr lang="ru-RU" dirty="0" err="1" smtClean="0"/>
              <a:t>з'їдають</a:t>
            </a:r>
            <a:r>
              <a:rPr lang="ru-RU" dirty="0" smtClean="0"/>
              <a:t>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вижили</a:t>
            </a:r>
            <a:r>
              <a:rPr lang="ru-RU" dirty="0" smtClean="0"/>
              <a:t>. У </a:t>
            </a:r>
            <a:r>
              <a:rPr lang="ru-RU" dirty="0" err="1" smtClean="0"/>
              <a:t>змій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як «</a:t>
            </a:r>
            <a:r>
              <a:rPr lang="ru-RU" dirty="0" err="1" smtClean="0"/>
              <a:t>післяпологовий</a:t>
            </a:r>
            <a:r>
              <a:rPr lang="ru-RU" dirty="0" smtClean="0"/>
              <a:t> </a:t>
            </a:r>
            <a:r>
              <a:rPr lang="ru-RU" dirty="0" err="1" smtClean="0"/>
              <a:t>канібалізм</a:t>
            </a:r>
            <a:r>
              <a:rPr lang="ru-RU" dirty="0" smtClean="0"/>
              <a:t>», в </a:t>
            </a:r>
            <a:r>
              <a:rPr lang="ru-RU" dirty="0" err="1" smtClean="0"/>
              <a:t>дослідженні</a:t>
            </a:r>
            <a:r>
              <a:rPr lang="ru-RU" dirty="0" smtClean="0"/>
              <a:t> </a:t>
            </a:r>
            <a:r>
              <a:rPr lang="ru-RU" dirty="0" err="1" smtClean="0"/>
              <a:t>матері</a:t>
            </a:r>
            <a:r>
              <a:rPr lang="ru-RU" dirty="0" smtClean="0"/>
              <a:t>, </a:t>
            </a:r>
            <a:r>
              <a:rPr lang="ru-RU" dirty="0" err="1" smtClean="0"/>
              <a:t>з'їли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11 </a:t>
            </a:r>
            <a:r>
              <a:rPr lang="ru-RU" dirty="0" err="1" smtClean="0"/>
              <a:t>відсотків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яєць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мертвих</a:t>
            </a:r>
            <a:r>
              <a:rPr lang="ru-RU" dirty="0" smtClean="0"/>
              <a:t> </a:t>
            </a:r>
            <a:r>
              <a:rPr lang="ru-RU" dirty="0" err="1" smtClean="0"/>
              <a:t>дитинчат</a:t>
            </a:r>
            <a:r>
              <a:rPr lang="ru-RU" dirty="0" smtClean="0"/>
              <a:t>. </a:t>
            </a:r>
            <a:r>
              <a:rPr lang="ru-RU" dirty="0" err="1" smtClean="0"/>
              <a:t>Чому</a:t>
            </a:r>
            <a:r>
              <a:rPr lang="ru-RU" dirty="0" smtClean="0"/>
              <a:t>? «Таким чином </a:t>
            </a:r>
            <a:r>
              <a:rPr lang="ru-RU" dirty="0" err="1" smtClean="0"/>
              <a:t>гримуча</a:t>
            </a:r>
            <a:r>
              <a:rPr lang="ru-RU" dirty="0" smtClean="0"/>
              <a:t> </a:t>
            </a:r>
            <a:r>
              <a:rPr lang="ru-RU" dirty="0" err="1" smtClean="0"/>
              <a:t>змія</a:t>
            </a:r>
            <a:r>
              <a:rPr lang="ru-RU" dirty="0" smtClean="0"/>
              <a:t> </a:t>
            </a:r>
            <a:r>
              <a:rPr lang="ru-RU" dirty="0" err="1" smtClean="0"/>
              <a:t>відновлює</a:t>
            </a:r>
            <a:r>
              <a:rPr lang="ru-RU" dirty="0" smtClean="0"/>
              <a:t> </a:t>
            </a:r>
            <a:r>
              <a:rPr lang="ru-RU" dirty="0" err="1" smtClean="0"/>
              <a:t>витрачену</a:t>
            </a:r>
            <a:r>
              <a:rPr lang="ru-RU" dirty="0" smtClean="0"/>
              <a:t> </a:t>
            </a:r>
            <a:r>
              <a:rPr lang="ru-RU" dirty="0" err="1" smtClean="0"/>
              <a:t>енергію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в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вона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знесилена</a:t>
            </a:r>
            <a:r>
              <a:rPr lang="ru-RU" dirty="0" smtClean="0"/>
              <a:t> для того,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добувати</a:t>
            </a:r>
            <a:r>
              <a:rPr lang="ru-RU" dirty="0" smtClean="0"/>
              <a:t>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їжу</a:t>
            </a:r>
            <a:r>
              <a:rPr lang="ru-RU" dirty="0" smtClean="0"/>
              <a:t>, а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небезпечна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вимагає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часу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», — говорить </a:t>
            </a:r>
            <a:r>
              <a:rPr lang="ru-RU" dirty="0" err="1" smtClean="0"/>
              <a:t>Кірк</a:t>
            </a:r>
            <a:r>
              <a:rPr lang="ru-RU" dirty="0" smtClean="0"/>
              <a:t> </a:t>
            </a:r>
            <a:r>
              <a:rPr lang="ru-RU" dirty="0" err="1" smtClean="0"/>
              <a:t>Сетсер</a:t>
            </a:r>
            <a:r>
              <a:rPr lang="ru-RU" dirty="0" smtClean="0"/>
              <a:t> , </a:t>
            </a:r>
            <a:r>
              <a:rPr lang="ru-RU" dirty="0" err="1" smtClean="0"/>
              <a:t>ведучий</a:t>
            </a:r>
            <a:r>
              <a:rPr lang="ru-RU" dirty="0" smtClean="0"/>
              <a:t> автор </a:t>
            </a:r>
            <a:r>
              <a:rPr lang="ru-RU" dirty="0" err="1" smtClean="0"/>
              <a:t>розслідування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95</TotalTime>
  <Words>987</Words>
  <Application>Microsoft Office PowerPoint</Application>
  <PresentationFormat>Экран (4:3)</PresentationFormat>
  <Paragraphs>60</Paragraphs>
  <Slides>17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Різноманітність    рептилій(змії)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Змія їсть своє потомство</vt:lpstr>
      <vt:lpstr>Слайд 10</vt:lpstr>
      <vt:lpstr>Пітони їдять жертву цілком, у тому числі і кістки</vt:lpstr>
      <vt:lpstr>Найменша змія в світі поміщається на монеті</vt:lpstr>
      <vt:lpstr>Змія може з'їсти іншу змію, яка довша від неї самої</vt:lpstr>
      <vt:lpstr>Цікаві факти про змій</vt:lpstr>
      <vt:lpstr>Слайд 15</vt:lpstr>
      <vt:lpstr>Слайд 16</vt:lpstr>
      <vt:lpstr>Дякую за увагу!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Різноманітність    рептилій    (змії)</dc:title>
  <dc:creator>Юрий</dc:creator>
  <cp:lastModifiedBy>Admin</cp:lastModifiedBy>
  <cp:revision>12</cp:revision>
  <dcterms:created xsi:type="dcterms:W3CDTF">2012-03-11T12:57:42Z</dcterms:created>
  <dcterms:modified xsi:type="dcterms:W3CDTF">2015-04-20T15:47:19Z</dcterms:modified>
</cp:coreProperties>
</file>