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0" r:id="rId11"/>
    <p:sldId id="271" r:id="rId12"/>
    <p:sldId id="272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1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9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2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7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3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1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7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B5D0-A56F-4707-B8D3-2BD9616F411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9FD1-8AEC-4061-9A4B-D2B0FBC73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7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стологія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91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80728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основного,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методу,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флуоресцентна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мікроскопія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первинну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флуоресценцію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вторинну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викликану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фарбуванням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клітинних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структур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барвниками-флуорохромами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5560092" cy="51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129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темнопольова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мікроскопія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часточки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межами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дозволеної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мікроскопа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видимими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променях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таким великим кутом,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об'єктив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об'єктив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відбите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часточок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і вони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світлих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цяточок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темному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4958404" cy="3301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7819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6336704" cy="156966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істохімічний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природу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міжклітинної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тканин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00" y="3789040"/>
            <a:ext cx="4168064" cy="2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1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208" y="425848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створенням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штучних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тканин: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культивування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перетворюватися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нормальних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характеристиками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пухлинних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2) Сам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культивування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реальну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зараження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клітин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пересадження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штучних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тканин.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12776"/>
            <a:ext cx="3961407" cy="38741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3202" r="2774" b="6091"/>
          <a:stretch/>
        </p:blipFill>
        <p:spPr>
          <a:xfrm>
            <a:off x="1018427" y="3851257"/>
            <a:ext cx="2598003" cy="2628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919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6068778" cy="4652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064896" cy="2585323"/>
          </a:xfrm>
          <a:prstGeom prst="rect">
            <a:avLst/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>
                  <a:alpha val="50000"/>
                </a:srgbClr>
              </a:gs>
              <a:gs pos="96250">
                <a:srgbClr val="F8E8F8">
                  <a:alpha val="49000"/>
                </a:srgbClr>
              </a:gs>
              <a:gs pos="70000">
                <a:srgbClr val="C4D6EB">
                  <a:alpha val="52000"/>
                </a:srgbClr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Ретельне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гістологічних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діагностувати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стадіях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рак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збудників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інфекційних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Гістотехнологи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спеціалісти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обробляють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хірургічної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біопсії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Вони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співпрацюють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пацієнтами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роль 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точній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діагностиці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гістотехнологи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хворий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операційному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0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04664"/>
            <a:ext cx="5445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Гістологія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наука,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займається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вивченням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98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Тканиною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подібних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формою,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розмірами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функціями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життєдіяльності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12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685" y="349974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примітивних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тканин,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високоорганізованих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різноманітністю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складністю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поєднуючись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один з одним,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3354"/>
            <a:ext cx="3903637" cy="5954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9423"/>
            <a:ext cx="2448272" cy="1804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1500112" cy="24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1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7632848" cy="2246769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диференційованих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культивуються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цитокініни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росту)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наближені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тих,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в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Виростити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складніше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тканин,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взаємовідносинах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289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4" y="2996952"/>
            <a:ext cx="85685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9269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займаеться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однин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біотехнологій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клітинна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наука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тканинна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гістотехнологія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оформлюватися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Д.Р.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Волтера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Ф.Р.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Мейєра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1984р.,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відновити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ушкоджену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рогівку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ока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пластичного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штучно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вирощеного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узятих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пацієнта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43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229232"/>
            <a:ext cx="505661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гістології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гілки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створенням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мікроскопа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вдосконаленням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М.Мальпігі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(1628-1694)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мікроскопічної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анатомії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гістології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Гістологія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збагачувалася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спостереженнями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і методами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создававшимися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вченими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лежали в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зоології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Про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гістологічна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термінологія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увічнити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назвах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описаних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ними структур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створених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острівці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Лангерганса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ліберкюнові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залози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купферови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мальпигиев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шар,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по Максимову,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Гімза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і т.п.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12368" cy="439694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995936" y="4245715"/>
            <a:ext cx="2016224" cy="2385733"/>
            <a:chOff x="2195736" y="4005064"/>
            <a:chExt cx="2332387" cy="282907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4005064"/>
              <a:ext cx="2332387" cy="243572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305573" y="6444047"/>
              <a:ext cx="2222550" cy="390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dirty="0" err="1" smtClean="0"/>
                <a:t>ліберкюнові</a:t>
              </a:r>
              <a:r>
                <a:rPr lang="uk-UA" sz="1600" dirty="0" smtClean="0"/>
                <a:t> залози</a:t>
              </a:r>
              <a:endParaRPr lang="uk-UA" sz="16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70100" y="4149080"/>
            <a:ext cx="2278367" cy="2454775"/>
            <a:chOff x="6842087" y="4354246"/>
            <a:chExt cx="2255775" cy="238810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087" y="4354246"/>
              <a:ext cx="2255775" cy="212248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976561" y="6403794"/>
              <a:ext cx="19868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600" dirty="0" smtClean="0"/>
                <a:t>острівці </a:t>
              </a:r>
              <a:r>
                <a:rPr lang="uk-UA" sz="1600" dirty="0" err="1" smtClean="0"/>
                <a:t>Лангерганса</a:t>
              </a:r>
              <a:endParaRPr lang="uk-U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523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56792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гістологічного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препарату: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шматочки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 х 1 см3,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вирізають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гострою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бритвою,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травмуючи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фіксація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вирізування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шматочка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занурюють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фіксуючу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рідину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Метою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фіксації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гістологічних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структур: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зневоднення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фіксованого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просочення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парафіном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9976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об'єктом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гістологічні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виготовлені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фіксованих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структур.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0" y="3789040"/>
            <a:ext cx="8386153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6276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2678"/>
            <a:ext cx="8363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Зрізи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виготовляють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приладах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мікротомах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світлової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мікроскопії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тонкі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зрізи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завтовшки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8 мкм,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напівтонкі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0,5—1 мкм; 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електронної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ультратонкі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зрізи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(0,05—0,2 мкм)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виготовляють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ультрамікротомах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Зрізи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забарвлюють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контрастності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структур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розглядання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мікроскопом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Пофарбовані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зрізи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мікропрепаратів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187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674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Гістологія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Гістологія</dc:title>
  <dc:creator>Natasha</dc:creator>
  <cp:lastModifiedBy>Natasha</cp:lastModifiedBy>
  <cp:revision>8</cp:revision>
  <dcterms:created xsi:type="dcterms:W3CDTF">2014-05-18T18:01:27Z</dcterms:created>
  <dcterms:modified xsi:type="dcterms:W3CDTF">2014-05-18T19:36:04Z</dcterms:modified>
</cp:coreProperties>
</file>