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5E5E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FE29D0-3AEC-4BC3-A4AD-0F38B28E1874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E6FFEE-BF8D-4275-BA62-7ECB998B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/index.php?title=%D0%9A%D1%80%D0%B5%D0%B9%D1%86%D1%84%D0%B5%D0%BB%D1%8C%D0%B4%D1%82,_%D0%93%D0%B0%D0%BD%D1%81_%D0%93%D0%B5%D1%80%D1%85%D0%B0%D1%80%D0%B4&amp;action=edit&amp;redlink=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6685132" cy="1296144"/>
          </a:xfrm>
        </p:spPr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12968" cy="2448272"/>
          </a:xfrm>
        </p:spPr>
        <p:txBody>
          <a:bodyPr>
            <a:normAutofit/>
          </a:bodyPr>
          <a:lstStyle/>
          <a:p>
            <a:r>
              <a:rPr lang="vi-VN" sz="1800" b="1" dirty="0">
                <a:latin typeface="Times New Roman" pitchFamily="18" charset="0"/>
                <a:cs typeface="Times New Roman" pitchFamily="18" charset="0"/>
              </a:rPr>
              <a:t>Прио́ны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англ.</a:t>
            </a:r>
            <a:r>
              <a:rPr lang="vi-V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 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«</a:t>
            </a:r>
            <a:r>
              <a:rPr lang="vi-V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белок» и 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«</a:t>
            </a:r>
            <a:r>
              <a:rPr lang="vi-V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инфекция</a:t>
            </a:r>
            <a:r>
              <a:rPr lang="vi-V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особый класс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инфекционных агентов,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представленных белками с аномальной третичной структурой и не содержащих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нуклеиновых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кислот, которые вызывают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тяжёлые заболевания центральной нервной системы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 ряда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высших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животных, вызванные массовым отмиранием клеток головного мозга.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являются живыми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организмами,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они могут размножаться, используя функции живых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(в этом отношении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схожи с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вирусами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Возникают вследствие нарушения синтеза  белков из-за мутаций соответствующих генов.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esktop\0_76e39_1915be32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3227396" cy="30243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PrPwildtypestruc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56992"/>
            <a:ext cx="5148064" cy="30963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0882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-2115615"/>
            <a:ext cx="7117180" cy="21156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581627" cy="20162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белок,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способный катализировать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конформационное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превращение гомологичного ему нормального клеточного белка в себе подобный(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Как правило, при переходе белка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состояние его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-спирали превращаются в 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-слои. </a:t>
            </a:r>
          </a:p>
        </p:txBody>
      </p:sp>
      <p:pic>
        <p:nvPicPr>
          <p:cNvPr id="2050" name="Picture 2" descr="C:\Users\Admin\Desktop\darvinovskaja-jevoljucija-bez-uchastija-genov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3825180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772816"/>
            <a:ext cx="48600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Появившиеся в результате такого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перехода</a:t>
            </a:r>
            <a:r>
              <a:rPr lang="ru-RU" sz="2000" dirty="0" smtClean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sz="2000" dirty="0" smtClean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 могут в свою очередь перестраивать новые молекулы белка; таким образом, запускается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цепная реакция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в ходе которой образуется огромное количество неправильно свёрнутых молекул.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Все известные </a:t>
            </a:r>
            <a:r>
              <a:rPr lang="ru-RU" sz="2000" dirty="0" err="1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sz="2000" dirty="0">
                <a:solidFill>
                  <a:srgbClr val="343434"/>
                </a:solidFill>
                <a:latin typeface="Times New Roman" pitchFamily="18" charset="0"/>
                <a:cs typeface="Times New Roman" pitchFamily="18" charset="0"/>
              </a:rPr>
              <a:t> вызывают формирование амилоидов — белковых агрегатов, включающих плотно упакованные β-слои. Амилоиды представляют собой фибриллы, растущие на концах, а разлом фибриллы приводит к появлению четырёх растущих концов. </a:t>
            </a:r>
            <a:endParaRPr lang="ru-RU" sz="2000" dirty="0" smtClean="0">
              <a:solidFill>
                <a:srgbClr val="34343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00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3" y="26064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размножения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необходимо исходное наличие нормально уложенного клеточного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белка; организмы, у которых отсутствует нормальная форма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белка, не страдают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заболеваниями.</a:t>
            </a:r>
          </a:p>
        </p:txBody>
      </p:sp>
      <p:pic>
        <p:nvPicPr>
          <p:cNvPr id="1026" name="Picture 2" descr="C:\Users\Admin\Desktop\обнаружен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189896" cy="49139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6577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Первая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открытая трансмиссивная губчатая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энцефалопатия, то есть поражение головного мозга,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почесуха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овец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.Первые её случаи были отмечены 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Великобритании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1700-х годах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этом заболевании овцы страдали от сильнейшего зуда, из-за чего животным приходилось непрерывно тереться о деревья, откуда и пошло название болезни. Кроме этого, овцы испытывали боль при движении ногами и страдали от сильнейших припадков. Все эти симптомы являются классическими признаками повреждения мозга, и эта странная болезнь вводила учёных в заблуждение. В двадцатом веке были описаны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прионные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заболевания человека. </a:t>
            </a:r>
          </a:p>
        </p:txBody>
      </p:sp>
      <p:pic>
        <p:nvPicPr>
          <p:cNvPr id="2051" name="Picture 3" descr="C:\Users\Admin\Desktop\s050102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5112568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12" y="4581128"/>
            <a:ext cx="356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Препарат головного мозга коровы, поражённой коровьим бешенством. В сером веществе образуются микроскопические полости, которые придают ткани вид губки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ile:Histology b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88840"/>
            <a:ext cx="3071308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9317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" y="19651"/>
            <a:ext cx="89495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1930-х годах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Ганс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Герхард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Крейцфельд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 tooltip="Крейцфельдт, Ганс Герхард (страница отсутствует)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Альфонс Мария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исследовали новое неизлечимое заболевание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нервной системы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человека, главным признаком которого было образование полостей в ткани мозга. Впоследствии эта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болезнь была названа их именем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1957 году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Карлтон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Гайдушек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Винсент описали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нейрологический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синдром, распространённый 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народа форе,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живущего в высокогорьях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Папуа-Новой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Гвинеи.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Эта болезнь характеризовалась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тремором,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атаксией,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ранних стадиях 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атетоидными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движениями. К этим симптомам впоследствии прибавлялась слабость,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деменция,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болезнь неизбежно заканчивалась летальным исходом. На языке форе эта болезнь называется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«куру»,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в переводе означает «дрожь» или «порча»; под этим названием эта болезнь известна и сегодня. Оказалось, что причиной распространения куру был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каннибализм.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ходе религиозных ритуалов они поедали органы убитых родичей. Мозг при этом ели дети, поскольку считалось, что от него у детей «прибавлялось ума».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Инкубационный период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заболевания может составлять до 50 лет, однако у девушек, особенно подверженных куру, он может составлять всего лишь четыре года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менее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a_2796_21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3016"/>
            <a:ext cx="3664380" cy="264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4794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вызывают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нейродегенеративные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заболевания, так как образуют внеклеточные скопления 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центральной нервной системе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формируют амилоидные бляшки, которые разрушают нормальную структуру ткани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заболевание может быть приобретено 3 путями: в случае прямого заражения, наследственно или спорадически (спонтанно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данным современных исследований, основной путь приобретения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заболеваний — поедание заражённой пищи. Считается, что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оставаться в окружающей среде в останках мёртвых животных, а также присутствуют 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моче, слюне и других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жидкостях и тканях тела. Из-за этого заражение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прионами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может произойти и в ходе пользования нестерильными хирургическими инструментами. Они также могут долго сохраняться 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за счёт связывания с глиной и другими почвенными минералами.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434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очень устойчивы к обычным методам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дезинфекции и очень стойки с высоким температурам.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Ионизирующее, ультрафиолетовое или микроволновое излучение на них практически не действует. Дезинфекционные средства, обычно используемые в медицинской практике, действуют на них лишь в очень ограниченной мере. Надежно их ликвидируют дезинфицирующие реактивы – сильные окислители, имеющих разрушительное воздействие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протеины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1543.su/VIVOVOCO/VV/JOURNAL/NATURE/04_05/PR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4676775" cy="2438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5301208"/>
            <a:ext cx="78488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Белковые агрегаты, образующиеся в клетках при окислительном стрессе. Фотографии здоровых клеток человека (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слева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и клеток, обработанных перекисью водорода. Клетки окрашивали специальными флуоресцирующими антителами и исследовали с помощью конфокального микроскопа.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89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отличаются от обычных вирусов рядом свойств.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инфекционными белками с низкой молекулярной массой, не имеют нуклеиновых кислот, не вызывают воспаления и иммунного ответа, устойчивы к высокой температуре, формальдегиду, к различным видам излучений. Белок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кодируется генами организма-хозяина, которые, как полагают, содержится в каждой клетке и находятся в репрессированном состоянии.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имеют ряд свойств, характерных для обычных вирусов. Они имеют ультрамикроскопические размеры, не культивируются на искусственных питательных средах, репродуцируются только в клетках до высоких титров, имеют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штаммовые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различия и др.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Другая 2">
      <a:dk1>
        <a:srgbClr val="000000"/>
      </a:dk1>
      <a:lt1>
        <a:srgbClr val="A24A73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2DB2CD"/>
      </a:accent3>
      <a:accent4>
        <a:srgbClr val="7030A0"/>
      </a:accent4>
      <a:accent5>
        <a:srgbClr val="5DD3FF"/>
      </a:accent5>
      <a:accent6>
        <a:srgbClr val="00B0F0"/>
      </a:accent6>
      <a:hlink>
        <a:srgbClr val="00B0F0"/>
      </a:hlink>
      <a:folHlink>
        <a:srgbClr val="00FF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220</TotalTime>
  <Words>200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Прионы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Прионы</dc:title>
  <dc:creator>Admin</dc:creator>
  <cp:lastModifiedBy>admin</cp:lastModifiedBy>
  <cp:revision>24</cp:revision>
  <dcterms:created xsi:type="dcterms:W3CDTF">2014-05-17T13:55:23Z</dcterms:created>
  <dcterms:modified xsi:type="dcterms:W3CDTF">2014-05-19T18:12:26Z</dcterms:modified>
</cp:coreProperties>
</file>