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3" r:id="rId6"/>
    <p:sldId id="262" r:id="rId7"/>
    <p:sldId id="265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571612"/>
            <a:ext cx="8229600" cy="11430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Допомога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при укусах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отруйних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комах </a:t>
            </a:r>
            <a:r>
              <a:rPr lang="ru-RU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та </a:t>
            </a:r>
            <a:r>
              <a:rPr lang="ru-RU" sz="5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тварин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542926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Виконала</a:t>
            </a:r>
            <a:br>
              <a:rPr lang="uk-UA" dirty="0" smtClean="0"/>
            </a:br>
            <a:r>
              <a:rPr lang="uk-UA" dirty="0" smtClean="0"/>
              <a:t> учениця 11-В класу</a:t>
            </a:r>
            <a:br>
              <a:rPr lang="uk-UA" dirty="0" smtClean="0"/>
            </a:br>
            <a:r>
              <a:rPr lang="uk-UA" dirty="0" err="1" smtClean="0"/>
              <a:t>Заровна</a:t>
            </a:r>
            <a:r>
              <a:rPr lang="uk-UA" dirty="0" smtClean="0"/>
              <a:t> Тетяна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14290"/>
            <a:ext cx="8858312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Найчастіше</a:t>
            </a:r>
            <a:r>
              <a:rPr lang="ru-RU" sz="2000" dirty="0" smtClean="0"/>
              <a:t> при </a:t>
            </a:r>
            <a:r>
              <a:rPr lang="ru-RU" sz="2000" dirty="0" err="1" smtClean="0"/>
              <a:t>укусі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комахи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спостерігається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свербіж</a:t>
            </a:r>
            <a:r>
              <a:rPr lang="ru-RU" sz="2000" dirty="0" smtClean="0"/>
              <a:t>, </a:t>
            </a:r>
            <a:r>
              <a:rPr lang="ru-RU" sz="2000" dirty="0" err="1" smtClean="0"/>
              <a:t>біль</a:t>
            </a:r>
            <a:r>
              <a:rPr lang="ru-RU" sz="2000" dirty="0" smtClean="0"/>
              <a:t>, </a:t>
            </a:r>
            <a:r>
              <a:rPr lang="ru-RU" sz="2000" dirty="0" err="1" smtClean="0"/>
              <a:t>припухлість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почервоніння</a:t>
            </a:r>
            <a:r>
              <a:rPr lang="ru-RU" sz="2000" dirty="0" smtClean="0"/>
              <a:t> в </a:t>
            </a:r>
            <a:r>
              <a:rPr lang="ru-RU" sz="2000" dirty="0" err="1" smtClean="0"/>
              <a:t>місці</a:t>
            </a:r>
            <a:r>
              <a:rPr lang="ru-RU" sz="2000" dirty="0" smtClean="0"/>
              <a:t> укусу. 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smtClean="0"/>
              <a:t>у </a:t>
            </a:r>
            <a:r>
              <a:rPr lang="ru-RU" sz="2000" dirty="0" err="1" smtClean="0"/>
              <a:t>потерпілого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алергія</a:t>
            </a:r>
            <a:r>
              <a:rPr lang="ru-RU" sz="2000" dirty="0" smtClean="0"/>
              <a:t> на укуси комах, </a:t>
            </a:r>
            <a:r>
              <a:rPr lang="ru-RU" sz="2000" dirty="0" err="1" smtClean="0"/>
              <a:t>отрута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спровокувати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місцеву</a:t>
            </a:r>
            <a:r>
              <a:rPr lang="ru-RU" sz="2000" dirty="0" smtClean="0"/>
              <a:t>, а </a:t>
            </a:r>
            <a:r>
              <a:rPr lang="ru-RU" sz="2000" dirty="0" err="1" smtClean="0"/>
              <a:t>й</a:t>
            </a:r>
            <a:r>
              <a:rPr lang="ru-RU" sz="2000" dirty="0" smtClean="0"/>
              <a:t> </a:t>
            </a:r>
            <a:r>
              <a:rPr lang="ru-RU" sz="2000" dirty="0" err="1" smtClean="0"/>
              <a:t>загальну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реакцію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організму</a:t>
            </a:r>
            <a:r>
              <a:rPr lang="ru-RU" sz="2000" dirty="0" smtClean="0"/>
              <a:t>: </a:t>
            </a:r>
            <a:r>
              <a:rPr lang="ru-RU" sz="2000" dirty="0" err="1" smtClean="0"/>
              <a:t>висипання</a:t>
            </a:r>
            <a:r>
              <a:rPr lang="ru-RU" sz="2000" dirty="0" smtClean="0"/>
              <a:t> по </a:t>
            </a:r>
            <a:r>
              <a:rPr lang="ru-RU" sz="2000" dirty="0" err="1" smtClean="0"/>
              <a:t>всьому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тілу</a:t>
            </a:r>
            <a:r>
              <a:rPr lang="ru-RU" sz="2000" dirty="0" smtClean="0"/>
              <a:t>, </a:t>
            </a:r>
            <a:r>
              <a:rPr lang="ru-RU" sz="2000" dirty="0" err="1" smtClean="0"/>
              <a:t>погіршення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дихання</a:t>
            </a:r>
            <a:r>
              <a:rPr lang="ru-RU" sz="2000" dirty="0" smtClean="0"/>
              <a:t>,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свідомості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</a:t>
            </a:r>
            <a:r>
              <a:rPr lang="ru-RU" sz="2000" dirty="0" smtClean="0"/>
              <a:t>В особливо </a:t>
            </a:r>
            <a:r>
              <a:rPr lang="ru-RU" sz="2000" dirty="0" err="1" smtClean="0"/>
              <a:t>важких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випадках</a:t>
            </a:r>
            <a:r>
              <a:rPr lang="ru-RU" sz="2000" dirty="0" smtClean="0"/>
              <a:t> смерть </a:t>
            </a:r>
            <a:r>
              <a:rPr lang="ru-RU" sz="2000" dirty="0" err="1" smtClean="0"/>
              <a:t>настає</a:t>
            </a:r>
            <a:r>
              <a:rPr lang="ru-RU" sz="2000" dirty="0" smtClean="0"/>
              <a:t> через </a:t>
            </a:r>
            <a:r>
              <a:rPr lang="ru-RU" sz="2000" dirty="0" err="1" smtClean="0"/>
              <a:t>півгодини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укусу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Укус оси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бджоли</a:t>
            </a:r>
            <a:r>
              <a:rPr lang="ru-RU" sz="2000" dirty="0" smtClean="0"/>
              <a:t> в </a:t>
            </a:r>
            <a:r>
              <a:rPr lang="ru-RU" sz="2000" dirty="0" err="1" smtClean="0"/>
              <a:t>язик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спровокувати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набряклість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мови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глотки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далі</a:t>
            </a:r>
            <a:r>
              <a:rPr lang="ru-RU" sz="2000" dirty="0" smtClean="0"/>
              <a:t> </a:t>
            </a:r>
            <a:r>
              <a:rPr lang="ru-RU" sz="2000" dirty="0" err="1" smtClean="0"/>
              <a:t>задуха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Укуси </a:t>
            </a:r>
            <a:r>
              <a:rPr lang="ru-RU" sz="2000" dirty="0" err="1" smtClean="0"/>
              <a:t>декількох</a:t>
            </a:r>
            <a:r>
              <a:rPr lang="ru-RU" sz="2000" dirty="0" smtClean="0"/>
              <a:t> </a:t>
            </a:r>
            <a:r>
              <a:rPr lang="ru-RU" sz="2000" dirty="0" err="1" smtClean="0"/>
              <a:t>бджіл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шершнів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ниркову</a:t>
            </a:r>
            <a:r>
              <a:rPr lang="ru-RU" sz="2000" dirty="0" smtClean="0"/>
              <a:t> </a:t>
            </a:r>
            <a:r>
              <a:rPr lang="ru-RU" sz="2000" dirty="0" err="1" smtClean="0"/>
              <a:t>недостатність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параліч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Укуси </a:t>
            </a:r>
            <a:r>
              <a:rPr lang="ru-RU" sz="2000" dirty="0" err="1" smtClean="0"/>
              <a:t>червоних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мурашок</a:t>
            </a:r>
            <a:r>
              <a:rPr lang="ru-RU" sz="2000" dirty="0" smtClean="0"/>
              <a:t> </a:t>
            </a:r>
            <a:r>
              <a:rPr lang="ru-RU" sz="2000" dirty="0" err="1" smtClean="0"/>
              <a:t>заподіюють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безліч</a:t>
            </a:r>
            <a:r>
              <a:rPr lang="ru-RU" sz="2000" dirty="0" smtClean="0"/>
              <a:t> </a:t>
            </a:r>
            <a:r>
              <a:rPr lang="ru-RU" sz="2000" dirty="0" err="1" smtClean="0"/>
              <a:t>неприємностей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потерпілому</a:t>
            </a:r>
            <a:r>
              <a:rPr lang="ru-RU" sz="2000" dirty="0" smtClean="0"/>
              <a:t>, так як вони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сильно </a:t>
            </a:r>
            <a:r>
              <a:rPr lang="ru-RU" sz="2000" dirty="0" err="1" smtClean="0"/>
              <a:t>сверблять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до того ж </a:t>
            </a:r>
            <a:r>
              <a:rPr lang="ru-RU" sz="2000" dirty="0" err="1" smtClean="0"/>
              <a:t>болять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endParaRPr lang="ru-RU" sz="2000" dirty="0" smtClean="0"/>
          </a:p>
          <a:p>
            <a:r>
              <a:rPr lang="ru-RU" sz="2000" dirty="0" err="1" smtClean="0"/>
              <a:t>Найнебезпечнішими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укуси </a:t>
            </a:r>
            <a:r>
              <a:rPr lang="ru-RU" sz="2000" dirty="0" err="1" smtClean="0"/>
              <a:t>скорпіонів</a:t>
            </a:r>
            <a:r>
              <a:rPr lang="ru-RU" sz="2000" dirty="0" smtClean="0"/>
              <a:t>, каракурта, сольпуги, </a:t>
            </a:r>
            <a:r>
              <a:rPr lang="ru-RU" sz="2000" dirty="0" err="1" smtClean="0"/>
              <a:t>сколопендри</a:t>
            </a:r>
            <a:r>
              <a:rPr lang="ru-RU" sz="2000" dirty="0" smtClean="0"/>
              <a:t>, тарантула.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00042"/>
            <a:ext cx="349897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Укуси ос, </a:t>
            </a:r>
            <a:r>
              <a:rPr lang="ru-RU" sz="2400" b="1" i="1" dirty="0" err="1" smtClean="0"/>
              <a:t>бджіл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джмелів</a:t>
            </a:r>
            <a:r>
              <a:rPr lang="ru-RU" sz="2400" b="1" i="1" dirty="0" smtClean="0"/>
              <a:t/>
            </a:r>
            <a:br>
              <a:rPr lang="ru-RU" sz="2400" b="1" i="1" dirty="0" smtClean="0"/>
            </a:br>
            <a:r>
              <a:rPr lang="ru-RU" sz="2400" b="1" i="1" dirty="0" smtClean="0"/>
              <a:t> </a:t>
            </a:r>
            <a:r>
              <a:rPr lang="ru-RU" sz="2400" b="1" i="1" dirty="0" err="1" smtClean="0"/>
              <a:t>і</a:t>
            </a:r>
            <a:r>
              <a:rPr lang="ru-RU" sz="2400" b="1" i="1" dirty="0" smtClean="0"/>
              <a:t> </a:t>
            </a:r>
            <a:r>
              <a:rPr lang="ru-RU" sz="2400" b="1" i="1" dirty="0" err="1" smtClean="0"/>
              <a:t>шершнів</a:t>
            </a:r>
            <a:endParaRPr lang="ru-RU" sz="24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5720" y="1428736"/>
            <a:ext cx="35719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витягнути</a:t>
            </a:r>
            <a:r>
              <a:rPr lang="ru-RU" sz="2000" dirty="0" smtClean="0"/>
              <a:t> жало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спробувати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акуратно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видавити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ранки </a:t>
            </a:r>
            <a:r>
              <a:rPr lang="ru-RU" sz="2000" dirty="0" err="1" smtClean="0"/>
              <a:t>рідину</a:t>
            </a:r>
            <a:r>
              <a:rPr lang="ru-RU" sz="2000" dirty="0" smtClean="0"/>
              <a:t>. </a:t>
            </a:r>
            <a:r>
              <a:rPr lang="ru-RU" sz="2000" dirty="0" smtClean="0"/>
              <a:t>Для того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акуратно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видалити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мішечок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отрутою</a:t>
            </a:r>
            <a:r>
              <a:rPr lang="ru-RU" sz="2000" dirty="0" smtClean="0"/>
              <a:t>,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«</a:t>
            </a:r>
            <a:r>
              <a:rPr lang="ru-RU" sz="2000" dirty="0" err="1" smtClean="0"/>
              <a:t>зішкребти</a:t>
            </a:r>
            <a:r>
              <a:rPr lang="ru-RU" sz="2000" dirty="0" smtClean="0"/>
              <a:t>» його за </a:t>
            </a:r>
            <a:r>
              <a:rPr lang="ru-RU" sz="2000" dirty="0" err="1" smtClean="0"/>
              <a:t>допомогою</a:t>
            </a:r>
            <a:r>
              <a:rPr lang="ru-RU" sz="2000" dirty="0" smtClean="0"/>
              <a:t> </a:t>
            </a:r>
            <a:r>
              <a:rPr lang="ru-RU" sz="2000" dirty="0" err="1" smtClean="0"/>
              <a:t>будь-якого</a:t>
            </a:r>
            <a:r>
              <a:rPr lang="ru-RU" sz="2000" dirty="0" smtClean="0"/>
              <a:t> твердого предмета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На </a:t>
            </a:r>
            <a:r>
              <a:rPr lang="ru-RU" sz="2000" dirty="0" err="1" smtClean="0"/>
              <a:t>пошкоджену</a:t>
            </a:r>
            <a:r>
              <a:rPr lang="ru-RU" sz="2000" dirty="0" smtClean="0"/>
              <a:t> </a:t>
            </a:r>
            <a:r>
              <a:rPr lang="ru-RU" sz="2000" dirty="0" err="1" smtClean="0"/>
              <a:t>ділянку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необхідно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накладати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холодні</a:t>
            </a:r>
            <a:r>
              <a:rPr lang="ru-RU" sz="2000" dirty="0" smtClean="0"/>
              <a:t> примочки, </a:t>
            </a:r>
            <a:r>
              <a:rPr lang="ru-RU" sz="2000" dirty="0" err="1" smtClean="0"/>
              <a:t>лід</a:t>
            </a:r>
            <a:r>
              <a:rPr lang="ru-RU" sz="2000" dirty="0" smtClean="0"/>
              <a:t> (</a:t>
            </a:r>
            <a:r>
              <a:rPr lang="ru-RU" sz="2000" dirty="0" err="1" smtClean="0"/>
              <a:t>але</a:t>
            </a:r>
            <a:r>
              <a:rPr lang="ru-RU" sz="2000" dirty="0" smtClean="0"/>
              <a:t> не на </a:t>
            </a:r>
            <a:r>
              <a:rPr lang="ru-RU" sz="2000" dirty="0" err="1" smtClean="0"/>
              <a:t>відкриту</a:t>
            </a:r>
            <a:r>
              <a:rPr lang="ru-RU" sz="2000" dirty="0" smtClean="0"/>
              <a:t> </a:t>
            </a:r>
            <a:r>
              <a:rPr lang="ru-RU" sz="2000" dirty="0" err="1" smtClean="0"/>
              <a:t>шкіру</a:t>
            </a:r>
            <a:r>
              <a:rPr lang="ru-RU" sz="2000" dirty="0" smtClean="0"/>
              <a:t>), </a:t>
            </a:r>
            <a:r>
              <a:rPr lang="ru-RU" sz="2000" dirty="0" err="1" smtClean="0"/>
              <a:t>ще</a:t>
            </a:r>
            <a:r>
              <a:rPr lang="ru-RU" sz="2000" dirty="0" smtClean="0"/>
              <a:t> </a:t>
            </a:r>
            <a:r>
              <a:rPr lang="ru-RU" sz="2000" dirty="0" err="1" smtClean="0"/>
              <a:t>краще</a:t>
            </a:r>
            <a:r>
              <a:rPr lang="ru-RU" sz="2000" dirty="0" smtClean="0"/>
              <a:t> - примочки </a:t>
            </a:r>
            <a:r>
              <a:rPr lang="ru-RU" sz="2000" dirty="0" err="1" smtClean="0"/>
              <a:t>з</a:t>
            </a:r>
            <a:r>
              <a:rPr lang="ru-RU" sz="2000" dirty="0" smtClean="0"/>
              <a:t> водного </a:t>
            </a:r>
            <a:r>
              <a:rPr lang="ru-RU" sz="2000" dirty="0" err="1" smtClean="0"/>
              <a:t>розчину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нашатирного</a:t>
            </a:r>
            <a:r>
              <a:rPr lang="ru-RU" sz="2000" dirty="0" smtClean="0"/>
              <a:t> спирту 1:5.</a:t>
            </a:r>
            <a:endParaRPr lang="ru-RU" sz="2000" dirty="0"/>
          </a:p>
        </p:txBody>
      </p:sp>
      <p:pic>
        <p:nvPicPr>
          <p:cNvPr id="4" name="Рисунок 3" descr="1515119_origina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428604"/>
            <a:ext cx="4500594" cy="60169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42852"/>
            <a:ext cx="207723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Укуси </a:t>
            </a:r>
            <a:r>
              <a:rPr lang="ru-RU" sz="2400" b="1" i="1" dirty="0" err="1" smtClean="0"/>
              <a:t>комарів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2844" y="642918"/>
            <a:ext cx="900115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 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комахи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і</a:t>
            </a:r>
            <a:r>
              <a:rPr lang="ru-RU" sz="2000" dirty="0" smtClean="0"/>
              <a:t> по </a:t>
            </a:r>
            <a:r>
              <a:rPr lang="ru-RU" sz="2000" dirty="0" err="1" smtClean="0"/>
              <a:t>справжньому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небезпечними</a:t>
            </a:r>
            <a:r>
              <a:rPr lang="ru-RU" sz="2000" dirty="0" smtClean="0"/>
              <a:t>,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вони </a:t>
            </a:r>
            <a:r>
              <a:rPr lang="ru-RU" sz="2000" dirty="0" err="1" smtClean="0"/>
              <a:t>переносять</a:t>
            </a:r>
            <a:r>
              <a:rPr lang="ru-RU" sz="2000" dirty="0" smtClean="0"/>
              <a:t> </a:t>
            </a:r>
            <a:r>
              <a:rPr lang="ru-RU" sz="2000" dirty="0" err="1" smtClean="0"/>
              <a:t>збудника</a:t>
            </a:r>
            <a:r>
              <a:rPr lang="ru-RU" sz="2000" dirty="0" smtClean="0"/>
              <a:t> </a:t>
            </a:r>
            <a:r>
              <a:rPr lang="ru-RU" sz="2000" dirty="0" err="1" smtClean="0"/>
              <a:t>малярії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 Для </a:t>
            </a:r>
            <a:r>
              <a:rPr lang="ru-RU" sz="2000" dirty="0" err="1" smtClean="0"/>
              <a:t>дорослої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здорової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небезпечні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п'ятсот</a:t>
            </a:r>
            <a:r>
              <a:rPr lang="ru-RU" sz="2000" dirty="0" smtClean="0"/>
              <a:t> </a:t>
            </a:r>
            <a:r>
              <a:rPr lang="ru-RU" sz="2000" dirty="0" err="1" smtClean="0"/>
              <a:t>укусів</a:t>
            </a:r>
            <a:r>
              <a:rPr lang="ru-RU" sz="2000" dirty="0" smtClean="0"/>
              <a:t> комара.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алергіка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одного </a:t>
            </a:r>
            <a:r>
              <a:rPr lang="ru-RU" sz="2000" dirty="0" err="1" smtClean="0"/>
              <a:t>може</a:t>
            </a:r>
            <a:r>
              <a:rPr lang="ru-RU" sz="2000" dirty="0" smtClean="0"/>
              <a:t> бути </a:t>
            </a:r>
            <a:r>
              <a:rPr lang="ru-RU" sz="2000" dirty="0" err="1" smtClean="0"/>
              <a:t>достатньо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викликати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важку</a:t>
            </a:r>
            <a:r>
              <a:rPr lang="ru-RU" sz="2000" dirty="0" smtClean="0"/>
              <a:t> </a:t>
            </a:r>
            <a:r>
              <a:rPr lang="ru-RU" sz="2000" dirty="0" err="1" smtClean="0"/>
              <a:t>алергічну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реакцію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навіть</a:t>
            </a:r>
            <a:r>
              <a:rPr lang="ru-RU" sz="2000" dirty="0" smtClean="0"/>
              <a:t> </a:t>
            </a:r>
            <a:r>
              <a:rPr lang="ru-RU" sz="2000" dirty="0" err="1" smtClean="0"/>
              <a:t>летальний</a:t>
            </a:r>
            <a:r>
              <a:rPr lang="ru-RU" sz="2000" dirty="0" smtClean="0"/>
              <a:t> результат.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285992"/>
            <a:ext cx="492922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після</a:t>
            </a:r>
            <a:r>
              <a:rPr lang="ru-RU" sz="2000" b="1" dirty="0" smtClean="0"/>
              <a:t> укусу?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1.</a:t>
            </a:r>
            <a:r>
              <a:rPr lang="ru-RU" sz="2000" dirty="0" smtClean="0"/>
              <a:t> 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міцний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</a:t>
            </a:r>
            <a:r>
              <a:rPr lang="ru-RU" sz="2000" dirty="0" smtClean="0"/>
              <a:t> </a:t>
            </a:r>
            <a:r>
              <a:rPr lang="ru-RU" sz="2000" dirty="0" err="1" smtClean="0"/>
              <a:t>харчової</a:t>
            </a:r>
            <a:r>
              <a:rPr lang="ru-RU" sz="2000" dirty="0" smtClean="0"/>
              <a:t> </a:t>
            </a:r>
            <a:r>
              <a:rPr lang="ru-RU" sz="2000" dirty="0" err="1" smtClean="0"/>
              <a:t>соди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періодично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обробляти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зудить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2.</a:t>
            </a:r>
            <a:r>
              <a:rPr lang="ru-RU" sz="2000" dirty="0" smtClean="0"/>
              <a:t> </a:t>
            </a:r>
            <a:r>
              <a:rPr lang="ru-RU" sz="2000" dirty="0" err="1" smtClean="0"/>
              <a:t>Змащувати</a:t>
            </a:r>
            <a:r>
              <a:rPr lang="ru-RU" sz="2000" dirty="0" smtClean="0"/>
              <a:t> укуси спиртовою </a:t>
            </a:r>
            <a:r>
              <a:rPr lang="ru-RU" sz="2000" dirty="0" err="1" smtClean="0"/>
              <a:t>настоянкою</a:t>
            </a:r>
            <a:r>
              <a:rPr lang="ru-RU" sz="2000" dirty="0" smtClean="0"/>
              <a:t> </a:t>
            </a:r>
            <a:r>
              <a:rPr lang="ru-RU" sz="2000" dirty="0" err="1" smtClean="0"/>
              <a:t>календули</a:t>
            </a:r>
            <a:r>
              <a:rPr lang="ru-RU" sz="2000" dirty="0" smtClean="0"/>
              <a:t>, </a:t>
            </a:r>
            <a:r>
              <a:rPr lang="ru-RU" sz="2000" dirty="0" err="1" smtClean="0"/>
              <a:t>борним</a:t>
            </a:r>
            <a:r>
              <a:rPr lang="ru-RU" sz="2000" dirty="0" smtClean="0"/>
              <a:t> спиртом, </a:t>
            </a:r>
            <a:r>
              <a:rPr lang="ru-RU" sz="2000" dirty="0" err="1" smtClean="0"/>
              <a:t>томатним</a:t>
            </a:r>
            <a:r>
              <a:rPr lang="ru-RU" sz="2000" dirty="0" smtClean="0"/>
              <a:t> соком.</a:t>
            </a:r>
            <a:br>
              <a:rPr lang="ru-RU" sz="2000" dirty="0" smtClean="0"/>
            </a:br>
            <a:r>
              <a:rPr lang="ru-RU" sz="2000" b="1" dirty="0" smtClean="0"/>
              <a:t>3.</a:t>
            </a:r>
            <a:r>
              <a:rPr lang="ru-RU" sz="2000" dirty="0" smtClean="0"/>
              <a:t> 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холодну</a:t>
            </a:r>
            <a:r>
              <a:rPr lang="ru-RU" sz="2000" dirty="0" smtClean="0"/>
              <a:t> примочку.</a:t>
            </a:r>
            <a:br>
              <a:rPr lang="ru-RU" sz="2000" dirty="0" smtClean="0"/>
            </a:br>
            <a:r>
              <a:rPr lang="ru-RU" sz="2000" b="1" dirty="0" smtClean="0"/>
              <a:t>4.</a:t>
            </a:r>
            <a:r>
              <a:rPr lang="ru-RU" sz="2000" dirty="0" smtClean="0"/>
              <a:t> При </a:t>
            </a:r>
            <a:r>
              <a:rPr lang="ru-RU" sz="2000" dirty="0" err="1" smtClean="0"/>
              <a:t>множинних</a:t>
            </a:r>
            <a:r>
              <a:rPr lang="ru-RU" sz="2000" dirty="0" smtClean="0"/>
              <a:t> укусах </a:t>
            </a:r>
            <a:r>
              <a:rPr lang="ru-RU" sz="2000" dirty="0" err="1" smtClean="0"/>
              <a:t>прийняти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антигістамінний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засіб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5.</a:t>
            </a:r>
            <a:r>
              <a:rPr lang="ru-RU" sz="2000" dirty="0" smtClean="0"/>
              <a:t> У </a:t>
            </a:r>
            <a:r>
              <a:rPr lang="ru-RU" sz="2000" dirty="0" err="1" smtClean="0"/>
              <a:t>похідній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аптечці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на </a:t>
            </a:r>
            <a:r>
              <a:rPr lang="ru-RU" sz="2000" dirty="0" err="1" smtClean="0"/>
              <a:t>дачі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неодмінно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антигістамінний</a:t>
            </a:r>
            <a:r>
              <a:rPr lang="ru-RU" sz="2000" dirty="0" smtClean="0"/>
              <a:t> препарат, </a:t>
            </a:r>
            <a:r>
              <a:rPr lang="ru-RU" sz="2000" i="1" dirty="0" err="1" smtClean="0"/>
              <a:t>фенистил</a:t>
            </a:r>
            <a:r>
              <a:rPr lang="ru-RU" sz="2000" dirty="0" smtClean="0"/>
              <a:t> </a:t>
            </a:r>
            <a:r>
              <a:rPr lang="ru-RU" sz="2000" dirty="0" err="1" smtClean="0"/>
              <a:t>або</a:t>
            </a:r>
            <a:r>
              <a:rPr lang="ru-RU" sz="2000" dirty="0" smtClean="0"/>
              <a:t> </a:t>
            </a:r>
            <a:r>
              <a:rPr lang="ru-RU" sz="2000" i="1" dirty="0" err="1" smtClean="0"/>
              <a:t>фукорцин</a:t>
            </a:r>
            <a:r>
              <a:rPr lang="ru-RU" sz="2000" dirty="0" smtClean="0"/>
              <a:t> (</a:t>
            </a:r>
            <a:r>
              <a:rPr lang="ru-RU" sz="2000" i="1" dirty="0" err="1" smtClean="0"/>
              <a:t>знімають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свербіж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і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навіть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усувають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опіки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кропиви</a:t>
            </a:r>
            <a:r>
              <a:rPr lang="ru-RU" sz="2000" dirty="0" smtClean="0"/>
              <a:t>).</a:t>
            </a:r>
            <a:endParaRPr lang="ru-RU" sz="2000" dirty="0"/>
          </a:p>
        </p:txBody>
      </p:sp>
      <p:pic>
        <p:nvPicPr>
          <p:cNvPr id="4098" name="Picture 2" descr="http://asd4you.ru/wp-content/uploads/2012/11/Koma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3286124"/>
            <a:ext cx="3190875" cy="2371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xperto24.ru/kleshch-600px-600p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14942" y="214290"/>
            <a:ext cx="3643338" cy="3643338"/>
          </a:xfrm>
          <a:prstGeom prst="rect">
            <a:avLst/>
          </a:prstGeom>
          <a:noFill/>
        </p:spPr>
      </p:pic>
      <p:pic>
        <p:nvPicPr>
          <p:cNvPr id="2052" name="Picture 4" descr="http://animalworld.com.ua/images/2009/August_09/Animal/Ixodes_scapularis/Ixodes_scapularis_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00438"/>
            <a:ext cx="3288901" cy="307183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14282" y="214290"/>
            <a:ext cx="16379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Укус </a:t>
            </a:r>
            <a:r>
              <a:rPr lang="ru-RU" sz="2400" b="1" i="1" dirty="0" err="1" smtClean="0"/>
              <a:t>кліща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714356"/>
            <a:ext cx="478634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якщо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він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присмоктався</a:t>
            </a:r>
            <a:r>
              <a:rPr lang="ru-RU" sz="2000" b="1" dirty="0" smtClean="0"/>
              <a:t>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1.</a:t>
            </a:r>
            <a:r>
              <a:rPr lang="ru-RU" sz="2000" dirty="0" smtClean="0"/>
              <a:t> Не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капати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кліща</a:t>
            </a:r>
            <a:r>
              <a:rPr lang="ru-RU" sz="2000" dirty="0" smtClean="0"/>
              <a:t> </a:t>
            </a:r>
            <a:r>
              <a:rPr lang="ru-RU" sz="2000" dirty="0" err="1" smtClean="0"/>
              <a:t>ніякими</a:t>
            </a:r>
            <a:r>
              <a:rPr lang="ru-RU" sz="2000" dirty="0" smtClean="0"/>
              <a:t> маслом та спиртами. У </a:t>
            </a:r>
            <a:r>
              <a:rPr lang="ru-RU" sz="2000" dirty="0" err="1" smtClean="0"/>
              <a:t>подібній</a:t>
            </a:r>
            <a:r>
              <a:rPr lang="ru-RU" sz="2000" dirty="0" smtClean="0"/>
              <a:t> </a:t>
            </a:r>
            <a:r>
              <a:rPr lang="ru-RU" sz="2000" dirty="0" err="1" smtClean="0"/>
              <a:t>ситуації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комаха</a:t>
            </a:r>
            <a:r>
              <a:rPr lang="ru-RU" sz="2000" dirty="0" smtClean="0"/>
              <a:t> буде </a:t>
            </a:r>
            <a:r>
              <a:rPr lang="ru-RU" sz="2000" dirty="0" err="1" smtClean="0"/>
              <a:t>намагатися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захищатися</a:t>
            </a:r>
            <a:r>
              <a:rPr lang="ru-RU" sz="2000" dirty="0" smtClean="0"/>
              <a:t>, </a:t>
            </a:r>
            <a:r>
              <a:rPr lang="ru-RU" sz="2000" dirty="0" err="1" smtClean="0"/>
              <a:t>вприскуючи</a:t>
            </a:r>
            <a:r>
              <a:rPr lang="ru-RU" sz="2000" dirty="0" smtClean="0"/>
              <a:t> в </a:t>
            </a:r>
            <a:r>
              <a:rPr lang="ru-RU" sz="2000" dirty="0" err="1" smtClean="0"/>
              <a:t>організм</a:t>
            </a:r>
            <a:r>
              <a:rPr lang="ru-RU" sz="2000" dirty="0" smtClean="0"/>
              <a:t> </a:t>
            </a:r>
            <a:r>
              <a:rPr lang="ru-RU" sz="2000" dirty="0" err="1" smtClean="0"/>
              <a:t>більше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отрути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2.</a:t>
            </a:r>
            <a:r>
              <a:rPr lang="ru-RU" sz="2000" dirty="0" smtClean="0"/>
              <a:t> </a:t>
            </a:r>
            <a:r>
              <a:rPr lang="ru-RU" sz="2000" dirty="0" err="1" smtClean="0"/>
              <a:t>Пінцетом</a:t>
            </a:r>
            <a:r>
              <a:rPr lang="ru-RU" sz="2000" dirty="0" smtClean="0"/>
              <a:t> (</a:t>
            </a:r>
            <a:r>
              <a:rPr lang="ru-RU" sz="2000" i="1" dirty="0" smtClean="0"/>
              <a:t>в </a:t>
            </a:r>
            <a:r>
              <a:rPr lang="ru-RU" sz="2000" i="1" dirty="0" err="1" smtClean="0"/>
              <a:t>крайньому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випадку</a:t>
            </a:r>
            <a:r>
              <a:rPr lang="ru-RU" sz="2000" i="1" dirty="0" smtClean="0"/>
              <a:t>, </a:t>
            </a:r>
            <a:r>
              <a:rPr lang="ru-RU" sz="2000" i="1" dirty="0" err="1" smtClean="0"/>
              <a:t>пальцями</a:t>
            </a:r>
            <a:r>
              <a:rPr lang="ru-RU" sz="2000" dirty="0" smtClean="0"/>
              <a:t>) </a:t>
            </a:r>
            <a:r>
              <a:rPr lang="ru-RU" sz="2000" dirty="0" err="1" smtClean="0"/>
              <a:t>Взяти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комаха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викрутити</a:t>
            </a:r>
            <a:r>
              <a:rPr lang="ru-RU" sz="2000" dirty="0" smtClean="0"/>
              <a:t> його, як </a:t>
            </a:r>
            <a:r>
              <a:rPr lang="ru-RU" sz="2000" dirty="0" err="1" smtClean="0"/>
              <a:t>гвинтик</a:t>
            </a:r>
            <a:r>
              <a:rPr lang="ru-RU" sz="2000" dirty="0" smtClean="0"/>
              <a:t>. Цей </a:t>
            </a:r>
            <a:r>
              <a:rPr lang="ru-RU" sz="2000" dirty="0" err="1" smtClean="0"/>
              <a:t>спосіб</a:t>
            </a:r>
            <a:r>
              <a:rPr lang="ru-RU" sz="2000" dirty="0" smtClean="0"/>
              <a:t> </a:t>
            </a:r>
            <a:r>
              <a:rPr lang="ru-RU" sz="2000" dirty="0" err="1" smtClean="0"/>
              <a:t>дає</a:t>
            </a:r>
            <a:r>
              <a:rPr lang="ru-RU" sz="2000" dirty="0" smtClean="0"/>
              <a:t> </a:t>
            </a:r>
            <a:r>
              <a:rPr lang="ru-RU" sz="2000" dirty="0" err="1" smtClean="0"/>
              <a:t>стовідсотковий</a:t>
            </a:r>
            <a:r>
              <a:rPr lang="ru-RU" sz="2000" dirty="0" smtClean="0"/>
              <a:t> результат.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його </a:t>
            </a:r>
            <a:r>
              <a:rPr lang="ru-RU" sz="2000" dirty="0" err="1" smtClean="0"/>
              <a:t>тягнути</a:t>
            </a:r>
            <a:r>
              <a:rPr lang="ru-RU" sz="2000" dirty="0" smtClean="0"/>
              <a:t>, а </a:t>
            </a:r>
            <a:r>
              <a:rPr lang="ru-RU" sz="2000" dirty="0" err="1" smtClean="0"/>
              <a:t>саме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викручувати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3.</a:t>
            </a:r>
            <a:r>
              <a:rPr lang="ru-RU" sz="2000" dirty="0" smtClean="0"/>
              <a:t> 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видалення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комахи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уважно</a:t>
            </a:r>
            <a:r>
              <a:rPr lang="ru-RU" sz="2000" dirty="0" smtClean="0"/>
              <a:t> </a:t>
            </a:r>
            <a:r>
              <a:rPr lang="ru-RU" sz="2000" dirty="0" err="1" smtClean="0"/>
              <a:t>оглянути</a:t>
            </a:r>
            <a:r>
              <a:rPr lang="ru-RU" sz="2000" dirty="0" smtClean="0"/>
              <a:t> ранку - </a:t>
            </a:r>
            <a:r>
              <a:rPr lang="ru-RU" sz="2000" dirty="0" err="1" smtClean="0"/>
              <a:t>чи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залишився</a:t>
            </a:r>
            <a:r>
              <a:rPr lang="ru-RU" sz="2000" dirty="0" smtClean="0"/>
              <a:t> в </a:t>
            </a:r>
            <a:r>
              <a:rPr lang="ru-RU" sz="2000" dirty="0" err="1" smtClean="0"/>
              <a:t>ній</a:t>
            </a:r>
            <a:r>
              <a:rPr lang="ru-RU" sz="2000" dirty="0" smtClean="0"/>
              <a:t> хоботок </a:t>
            </a:r>
            <a:r>
              <a:rPr lang="ru-RU" sz="2000" dirty="0" err="1" smtClean="0"/>
              <a:t>комахи</a:t>
            </a:r>
            <a:r>
              <a:rPr lang="ru-RU" sz="2000" dirty="0" smtClean="0"/>
              <a:t>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обробити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спиртовим</a:t>
            </a:r>
            <a:r>
              <a:rPr lang="ru-RU" sz="2000" dirty="0" smtClean="0"/>
              <a:t> препаратом.</a:t>
            </a:r>
            <a:br>
              <a:rPr lang="ru-RU" sz="2000" dirty="0" smtClean="0"/>
            </a:br>
            <a:r>
              <a:rPr lang="ru-RU" sz="2000" b="1" dirty="0" smtClean="0"/>
              <a:t>4.</a:t>
            </a:r>
            <a:r>
              <a:rPr lang="ru-RU" sz="2000" dirty="0" smtClean="0"/>
              <a:t> </a:t>
            </a:r>
            <a:r>
              <a:rPr lang="ru-RU" sz="2000" dirty="0" err="1" smtClean="0"/>
              <a:t>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потерпілому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антигістамінний</a:t>
            </a:r>
            <a:r>
              <a:rPr lang="ru-RU" sz="2000" dirty="0" smtClean="0"/>
              <a:t> </a:t>
            </a:r>
            <a:r>
              <a:rPr lang="ru-RU" sz="2000" dirty="0" err="1" smtClean="0"/>
              <a:t>засіб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5.</a:t>
            </a:r>
            <a:r>
              <a:rPr lang="ru-RU" sz="2000" dirty="0" smtClean="0"/>
              <a:t> 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регіон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неблагополучний</a:t>
            </a:r>
            <a:r>
              <a:rPr lang="ru-RU" sz="2000" dirty="0" smtClean="0"/>
              <a:t> по </a:t>
            </a:r>
            <a:r>
              <a:rPr lang="ru-RU" sz="2000" dirty="0" err="1" smtClean="0"/>
              <a:t>енцефаліту</a:t>
            </a:r>
            <a:r>
              <a:rPr lang="ru-RU" sz="2000" dirty="0" smtClean="0"/>
              <a:t>, </a:t>
            </a:r>
            <a:r>
              <a:rPr lang="ru-RU" sz="2000" dirty="0" err="1" smtClean="0"/>
              <a:t>бажано</a:t>
            </a:r>
            <a:r>
              <a:rPr lang="ru-RU" sz="2000" dirty="0" smtClean="0"/>
              <a:t>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укусу </a:t>
            </a:r>
            <a:r>
              <a:rPr lang="ru-RU" sz="2000" dirty="0" err="1" smtClean="0"/>
              <a:t>одразу</a:t>
            </a:r>
            <a:r>
              <a:rPr lang="ru-RU" sz="2000" dirty="0" smtClean="0"/>
              <a:t> ж </a:t>
            </a:r>
            <a:r>
              <a:rPr lang="ru-RU" sz="2000" dirty="0" err="1" smtClean="0"/>
              <a:t>звернутися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поліклініки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blackwidow.ru/files/u21/Tegenaria_agresti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1500174"/>
            <a:ext cx="2460222" cy="2077985"/>
          </a:xfrm>
          <a:prstGeom prst="rect">
            <a:avLst/>
          </a:prstGeom>
          <a:noFill/>
        </p:spPr>
      </p:pic>
      <p:pic>
        <p:nvPicPr>
          <p:cNvPr id="5" name="Picture 2" descr="http://www.dezinfo.net/images4/image/11.2012/spider_bite/spider_bite_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66" y="3429000"/>
            <a:ext cx="3071834" cy="3047062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285720" y="142852"/>
            <a:ext cx="19986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/>
              <a:t>Укуси </a:t>
            </a:r>
            <a:r>
              <a:rPr lang="ru-RU" sz="2400" b="1" i="1" dirty="0" err="1" smtClean="0"/>
              <a:t>павуків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642918"/>
            <a:ext cx="892971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Існують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отруйні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павуки</a:t>
            </a:r>
            <a:r>
              <a:rPr lang="ru-RU" sz="2000" dirty="0" smtClean="0"/>
              <a:t>, укуси </a:t>
            </a:r>
            <a:r>
              <a:rPr lang="ru-RU" sz="2000" dirty="0" err="1" smtClean="0"/>
              <a:t>яких</a:t>
            </a:r>
            <a:r>
              <a:rPr lang="ru-RU" sz="2000" dirty="0" smtClean="0"/>
              <a:t> </a:t>
            </a:r>
            <a:r>
              <a:rPr lang="ru-RU" sz="2000" dirty="0" err="1" smtClean="0"/>
              <a:t>можуть</a:t>
            </a:r>
            <a:r>
              <a:rPr lang="ru-RU" sz="2000" dirty="0" smtClean="0"/>
              <a:t> привести до </a:t>
            </a:r>
            <a:r>
              <a:rPr lang="ru-RU" sz="2000" dirty="0" err="1" smtClean="0"/>
              <a:t>смерті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потерпілого</a:t>
            </a:r>
            <a:r>
              <a:rPr lang="ru-RU" sz="2000" dirty="0" smtClean="0"/>
              <a:t>. При </a:t>
            </a:r>
            <a:r>
              <a:rPr lang="ru-RU" sz="2000" dirty="0" err="1" smtClean="0"/>
              <a:t>нападі</a:t>
            </a:r>
            <a:r>
              <a:rPr lang="ru-RU" sz="2000" dirty="0" smtClean="0"/>
              <a:t> такого </a:t>
            </a:r>
            <a:r>
              <a:rPr lang="ru-RU" sz="2000" dirty="0" err="1" smtClean="0"/>
              <a:t>павука</a:t>
            </a:r>
            <a:r>
              <a:rPr lang="ru-RU" sz="2000" dirty="0" smtClean="0"/>
              <a:t> </a:t>
            </a:r>
            <a:r>
              <a:rPr lang="ru-RU" sz="2000" dirty="0" err="1" smtClean="0"/>
              <a:t>людину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відвезти</a:t>
            </a:r>
            <a:r>
              <a:rPr lang="ru-RU" sz="2000" dirty="0" smtClean="0"/>
              <a:t> до </a:t>
            </a:r>
            <a:r>
              <a:rPr lang="ru-RU" sz="2000" dirty="0" err="1" smtClean="0"/>
              <a:t>лікарні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err="1" smtClean="0"/>
              <a:t>Проте</a:t>
            </a:r>
            <a:r>
              <a:rPr lang="ru-RU" sz="2000" dirty="0" smtClean="0"/>
              <a:t> </a:t>
            </a:r>
            <a:r>
              <a:rPr lang="ru-RU" sz="2000" dirty="0" smtClean="0"/>
              <a:t>далеко не </a:t>
            </a:r>
            <a:r>
              <a:rPr lang="ru-RU" sz="2000" dirty="0" err="1" smtClean="0"/>
              <a:t>кожен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павук</a:t>
            </a:r>
            <a:r>
              <a:rPr lang="ru-RU" sz="2000" dirty="0" smtClean="0"/>
              <a:t> </a:t>
            </a:r>
            <a:r>
              <a:rPr lang="ru-RU" sz="2000" dirty="0" err="1" smtClean="0"/>
              <a:t>дійсно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небезпечний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071678"/>
            <a:ext cx="657229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Що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робити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після</a:t>
            </a:r>
            <a:r>
              <a:rPr lang="ru-RU" sz="2000" b="1" dirty="0" smtClean="0"/>
              <a:t> укусу?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1.</a:t>
            </a:r>
            <a:r>
              <a:rPr lang="ru-RU" sz="2000" dirty="0" smtClean="0"/>
              <a:t> </a:t>
            </a:r>
            <a:r>
              <a:rPr lang="ru-RU" sz="2000" dirty="0" err="1" smtClean="0"/>
              <a:t>Гарненько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помити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тіло</a:t>
            </a:r>
            <a:r>
              <a:rPr lang="ru-RU" sz="2000" dirty="0" smtClean="0"/>
              <a:t> в </a:t>
            </a:r>
            <a:r>
              <a:rPr lang="ru-RU" sz="2000" dirty="0" err="1" smtClean="0"/>
              <a:t>місці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ураження</a:t>
            </a:r>
            <a:r>
              <a:rPr lang="ru-RU" sz="2000" dirty="0" smtClean="0"/>
              <a:t> водою </a:t>
            </a:r>
            <a:r>
              <a:rPr lang="ru-RU" sz="2000" dirty="0" err="1" smtClean="0"/>
              <a:t>і</a:t>
            </a:r>
            <a:r>
              <a:rPr lang="ru-RU" sz="2000" dirty="0" smtClean="0"/>
              <a:t> милом.</a:t>
            </a:r>
            <a:br>
              <a:rPr lang="ru-RU" sz="2000" dirty="0" smtClean="0"/>
            </a:br>
            <a:r>
              <a:rPr lang="ru-RU" sz="2000" b="1" dirty="0" smtClean="0"/>
              <a:t>2.</a:t>
            </a:r>
            <a:r>
              <a:rPr lang="ru-RU" sz="2000" dirty="0" smtClean="0"/>
              <a:t> </a:t>
            </a:r>
            <a:r>
              <a:rPr lang="ru-RU" sz="2000" dirty="0" err="1" smtClean="0"/>
              <a:t>Домогтися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нерухомості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ураженої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кінцівки</a:t>
            </a:r>
            <a:r>
              <a:rPr lang="ru-RU" sz="2000" dirty="0" smtClean="0"/>
              <a:t>. Для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слід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накласти</a:t>
            </a:r>
            <a:r>
              <a:rPr lang="ru-RU" sz="2000" dirty="0" smtClean="0"/>
              <a:t> шину. При </a:t>
            </a:r>
            <a:r>
              <a:rPr lang="ru-RU" sz="2000" dirty="0" err="1" smtClean="0"/>
              <a:t>русі</a:t>
            </a:r>
            <a:r>
              <a:rPr lang="ru-RU" sz="2000" dirty="0" smtClean="0"/>
              <a:t> кров </a:t>
            </a:r>
            <a:r>
              <a:rPr lang="ru-RU" sz="2000" dirty="0" err="1" smtClean="0"/>
              <a:t>тече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отрута</a:t>
            </a:r>
            <a:r>
              <a:rPr lang="ru-RU" sz="2000" dirty="0" smtClean="0"/>
              <a:t> </a:t>
            </a:r>
            <a:r>
              <a:rPr lang="ru-RU" sz="2000" dirty="0" err="1" smtClean="0"/>
              <a:t>швидше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розійдеться</a:t>
            </a:r>
            <a:r>
              <a:rPr lang="ru-RU" sz="2000" dirty="0" smtClean="0"/>
              <a:t> по </a:t>
            </a:r>
            <a:r>
              <a:rPr lang="ru-RU" sz="2000" dirty="0" err="1" smtClean="0"/>
              <a:t>тілу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3.</a:t>
            </a:r>
            <a:r>
              <a:rPr lang="ru-RU" sz="2000" dirty="0" smtClean="0"/>
              <a:t> 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павук</a:t>
            </a:r>
            <a:r>
              <a:rPr lang="ru-RU" sz="2000" dirty="0" smtClean="0"/>
              <a:t> вкусив за ногу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руку,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злегка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перетиснути</a:t>
            </a:r>
            <a:r>
              <a:rPr lang="ru-RU" sz="2000" dirty="0" smtClean="0"/>
              <a:t> </a:t>
            </a:r>
            <a:r>
              <a:rPr lang="ru-RU" sz="2000" dirty="0" err="1" smtClean="0"/>
              <a:t>кінцівку</a:t>
            </a:r>
            <a:r>
              <a:rPr lang="ru-RU" sz="2000" dirty="0" smtClean="0"/>
              <a:t> </a:t>
            </a:r>
            <a:r>
              <a:rPr lang="ru-RU" sz="2000" dirty="0" err="1" smtClean="0"/>
              <a:t>трохи</a:t>
            </a:r>
            <a:r>
              <a:rPr lang="ru-RU" sz="2000" dirty="0" smtClean="0"/>
              <a:t> </a:t>
            </a:r>
            <a:r>
              <a:rPr lang="ru-RU" sz="2000" dirty="0" err="1" smtClean="0"/>
              <a:t>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місця</a:t>
            </a:r>
            <a:r>
              <a:rPr lang="ru-RU" sz="2000" dirty="0" smtClean="0"/>
              <a:t> укусу, </a:t>
            </a:r>
            <a:r>
              <a:rPr lang="ru-RU" sz="2000" dirty="0" err="1" smtClean="0"/>
              <a:t>наклавши</a:t>
            </a:r>
            <a:r>
              <a:rPr lang="ru-RU" sz="2000" dirty="0" smtClean="0"/>
              <a:t> </a:t>
            </a:r>
            <a:r>
              <a:rPr lang="ru-RU" sz="2000" dirty="0" err="1" smtClean="0"/>
              <a:t>своєрідний</a:t>
            </a:r>
            <a:r>
              <a:rPr lang="ru-RU" sz="2000" dirty="0" smtClean="0"/>
              <a:t> «</a:t>
            </a:r>
            <a:r>
              <a:rPr lang="ru-RU" sz="2000" dirty="0" err="1" smtClean="0"/>
              <a:t>джгут</a:t>
            </a:r>
            <a:r>
              <a:rPr lang="ru-RU" sz="2000" dirty="0" smtClean="0"/>
              <a:t>». Але </a:t>
            </a:r>
            <a:r>
              <a:rPr lang="ru-RU" sz="2000" dirty="0" err="1" smtClean="0"/>
              <a:t>занадто</a:t>
            </a:r>
            <a:r>
              <a:rPr lang="ru-RU" sz="2000" dirty="0" smtClean="0"/>
              <a:t> сильно </a:t>
            </a:r>
            <a:r>
              <a:rPr lang="ru-RU" sz="2000" dirty="0" err="1" smtClean="0"/>
              <a:t>пережимати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тканини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. До того ж, </a:t>
            </a:r>
            <a:r>
              <a:rPr lang="ru-RU" sz="2000" dirty="0" err="1" smtClean="0"/>
              <a:t>таку</a:t>
            </a:r>
            <a:r>
              <a:rPr lang="ru-RU" sz="2000" dirty="0" smtClean="0"/>
              <a:t> </a:t>
            </a:r>
            <a:r>
              <a:rPr lang="ru-RU" sz="2000" dirty="0" err="1" smtClean="0"/>
              <a:t>пов'язку</a:t>
            </a:r>
            <a:r>
              <a:rPr lang="ru-RU" sz="2000" dirty="0" smtClean="0"/>
              <a:t> не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довго</a:t>
            </a:r>
            <a:r>
              <a:rPr lang="ru-RU" sz="2000" dirty="0" smtClean="0"/>
              <a:t> </a:t>
            </a:r>
            <a:r>
              <a:rPr lang="ru-RU" sz="2000" dirty="0" err="1" smtClean="0"/>
              <a:t>тримати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тілі</a:t>
            </a:r>
            <a:r>
              <a:rPr lang="ru-RU" sz="2000" dirty="0" smtClean="0"/>
              <a:t> (</a:t>
            </a:r>
            <a:r>
              <a:rPr lang="ru-RU" sz="2000" i="1" dirty="0" smtClean="0"/>
              <a:t>не </a:t>
            </a:r>
            <a:r>
              <a:rPr lang="ru-RU" sz="2000" i="1" dirty="0" err="1" smtClean="0"/>
              <a:t>довше</a:t>
            </a:r>
            <a:r>
              <a:rPr lang="ru-RU" sz="2000" i="1" dirty="0" smtClean="0"/>
              <a:t> за </a:t>
            </a:r>
            <a:r>
              <a:rPr lang="ru-RU" sz="2000" i="1" dirty="0" err="1" smtClean="0"/>
              <a:t>години</a:t>
            </a:r>
            <a:r>
              <a:rPr lang="ru-RU" sz="2000" dirty="0" smtClean="0"/>
              <a:t>).</a:t>
            </a:r>
            <a:br>
              <a:rPr lang="ru-RU" sz="2000" dirty="0" smtClean="0"/>
            </a:br>
            <a:r>
              <a:rPr lang="ru-RU" sz="2000" b="1" dirty="0" smtClean="0"/>
              <a:t>4.</a:t>
            </a:r>
            <a:r>
              <a:rPr lang="ru-RU" sz="2000" dirty="0" smtClean="0"/>
              <a:t> 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холодну</a:t>
            </a:r>
            <a:r>
              <a:rPr lang="ru-RU" sz="2000" dirty="0" smtClean="0"/>
              <a:t> примочку на </a:t>
            </a:r>
            <a:r>
              <a:rPr lang="ru-RU" sz="2000" dirty="0" err="1" smtClean="0"/>
              <a:t>уражене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місце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5.</a:t>
            </a:r>
            <a:r>
              <a:rPr lang="ru-RU" sz="2000" dirty="0" smtClean="0"/>
              <a:t> </a:t>
            </a:r>
            <a:r>
              <a:rPr lang="ru-RU" sz="2000" dirty="0" err="1" smtClean="0"/>
              <a:t>Багато</a:t>
            </a:r>
            <a:r>
              <a:rPr lang="ru-RU" sz="2000" dirty="0" smtClean="0"/>
              <a:t> </a:t>
            </a:r>
            <a:r>
              <a:rPr lang="ru-RU" sz="2000" dirty="0" err="1" smtClean="0"/>
              <a:t>пити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щоб</a:t>
            </a:r>
            <a:r>
              <a:rPr lang="ru-RU" sz="2000" dirty="0" smtClean="0"/>
              <a:t> </a:t>
            </a:r>
            <a:r>
              <a:rPr lang="ru-RU" sz="2000" dirty="0" err="1" smtClean="0"/>
              <a:t>очистити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організм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отрут через </a:t>
            </a:r>
            <a:r>
              <a:rPr lang="ru-RU" sz="2000" dirty="0" err="1" smtClean="0"/>
              <a:t>нирки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b="1" dirty="0" smtClean="0"/>
              <a:t>6.</a:t>
            </a:r>
            <a:r>
              <a:rPr lang="ru-RU" sz="2000" dirty="0" smtClean="0"/>
              <a:t> </a:t>
            </a:r>
            <a:r>
              <a:rPr lang="ru-RU" sz="2000" dirty="0" err="1" smtClean="0"/>
              <a:t>Випити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аспірин</a:t>
            </a:r>
            <a:r>
              <a:rPr lang="ru-RU" sz="2000" dirty="0" smtClean="0"/>
              <a:t> (</a:t>
            </a:r>
            <a:r>
              <a:rPr lang="ru-RU" sz="2000" i="1" dirty="0" err="1" smtClean="0"/>
              <a:t>дорослим</a:t>
            </a:r>
            <a:r>
              <a:rPr lang="ru-RU" sz="2000" dirty="0" smtClean="0"/>
              <a:t>)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парацетамол.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Обов'язково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їхати</a:t>
            </a:r>
            <a:r>
              <a:rPr lang="ru-RU" sz="2000" b="1" dirty="0" smtClean="0"/>
              <a:t> в </a:t>
            </a:r>
            <a:r>
              <a:rPr lang="ru-RU" sz="2000" b="1" dirty="0" err="1" smtClean="0"/>
              <a:t>лікарню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якщо</a:t>
            </a:r>
            <a:r>
              <a:rPr lang="ru-RU" sz="2000" b="1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</a:t>
            </a:r>
            <a:r>
              <a:rPr lang="ru-RU" sz="2000" dirty="0" err="1" smtClean="0"/>
              <a:t>Постраждалий</a:t>
            </a:r>
            <a:r>
              <a:rPr lang="ru-RU" sz="2000" dirty="0" smtClean="0"/>
              <a:t> </a:t>
            </a:r>
            <a:r>
              <a:rPr lang="ru-RU" sz="2000" dirty="0" smtClean="0"/>
              <a:t>- </a:t>
            </a:r>
            <a:r>
              <a:rPr lang="ru-RU" sz="2000" dirty="0" err="1" smtClean="0"/>
              <a:t>дитина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-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smtClean="0"/>
              <a:t>укусу </a:t>
            </a:r>
            <a:r>
              <a:rPr lang="ru-RU" sz="2000" dirty="0" err="1" smtClean="0"/>
              <a:t>загальне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самопочуття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потерпілого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погіршується</a:t>
            </a:r>
            <a:r>
              <a:rPr lang="ru-RU" sz="2000" dirty="0" smtClean="0"/>
              <a:t>,</a:t>
            </a:r>
          </a:p>
          <a:p>
            <a:r>
              <a:rPr lang="ru-RU" sz="2000" dirty="0" smtClean="0"/>
              <a:t>-Є </a:t>
            </a:r>
            <a:r>
              <a:rPr lang="ru-RU" sz="2000" dirty="0" err="1" smtClean="0"/>
              <a:t>ймовірність</a:t>
            </a:r>
            <a:r>
              <a:rPr lang="ru-RU" sz="2000" dirty="0" smtClean="0"/>
              <a:t> укусу каракуртом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бурим </a:t>
            </a:r>
            <a:r>
              <a:rPr lang="ru-RU" sz="2000" dirty="0" err="1" smtClean="0"/>
              <a:t>відлюдником</a:t>
            </a:r>
            <a:r>
              <a:rPr lang="ru-RU" sz="2000" dirty="0" smtClean="0"/>
              <a:t>. У таких </a:t>
            </a:r>
            <a:r>
              <a:rPr lang="ru-RU" sz="2000" dirty="0" err="1" smtClean="0"/>
              <a:t>випадках</a:t>
            </a:r>
            <a:r>
              <a:rPr lang="ru-RU" sz="2000" dirty="0" smtClean="0"/>
              <a:t>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вводити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протиотруту</a:t>
            </a:r>
            <a:r>
              <a:rPr lang="ru-RU" sz="2000" dirty="0" smtClean="0"/>
              <a:t>.</a:t>
            </a:r>
            <a:r>
              <a:rPr lang="ru-RU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немає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можливості</a:t>
            </a:r>
            <a:r>
              <a:rPr lang="ru-RU" sz="2000" dirty="0" smtClean="0"/>
              <a:t> </a:t>
            </a:r>
            <a:r>
              <a:rPr lang="ru-RU" sz="2000" dirty="0" err="1" smtClean="0"/>
              <a:t>негайно</a:t>
            </a:r>
            <a:r>
              <a:rPr lang="ru-RU" sz="2000" dirty="0" smtClean="0"/>
              <a:t> </a:t>
            </a:r>
            <a:r>
              <a:rPr lang="ru-RU" sz="2000" dirty="0" err="1" smtClean="0"/>
              <a:t>доставити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потерпілого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медичного</a:t>
            </a:r>
            <a:r>
              <a:rPr lang="ru-RU" sz="2000" dirty="0" smtClean="0"/>
              <a:t> закладу, </a:t>
            </a:r>
            <a:r>
              <a:rPr lang="ru-RU" sz="2000" dirty="0" err="1" smtClean="0"/>
              <a:t>потрібно</a:t>
            </a:r>
            <a:r>
              <a:rPr lang="ru-RU" sz="2000" dirty="0" smtClean="0"/>
              <a:t> </a:t>
            </a:r>
            <a:r>
              <a:rPr lang="ru-RU" sz="2000" dirty="0" err="1" smtClean="0"/>
              <a:t>зробити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міцний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</a:t>
            </a:r>
            <a:r>
              <a:rPr lang="ru-RU" sz="2000" dirty="0" smtClean="0"/>
              <a:t> </a:t>
            </a:r>
            <a:r>
              <a:rPr lang="ru-RU" sz="2000" dirty="0" err="1" smtClean="0"/>
              <a:t>марганцівки</a:t>
            </a:r>
            <a:r>
              <a:rPr lang="ru-RU" sz="2000" dirty="0" smtClean="0"/>
              <a:t>, </a:t>
            </a:r>
            <a:r>
              <a:rPr lang="ru-RU" sz="2000" dirty="0" err="1" smtClean="0"/>
              <a:t>змочити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ньому</a:t>
            </a:r>
            <a:r>
              <a:rPr lang="ru-RU" sz="2000" dirty="0" smtClean="0"/>
              <a:t> </a:t>
            </a:r>
            <a:r>
              <a:rPr lang="ru-RU" sz="2000" dirty="0" err="1" smtClean="0"/>
              <a:t>ганчірочку</a:t>
            </a:r>
            <a:r>
              <a:rPr lang="ru-RU" sz="2000" dirty="0" smtClean="0"/>
              <a:t> </a:t>
            </a:r>
            <a:r>
              <a:rPr lang="ru-RU" sz="2000" dirty="0" err="1" smtClean="0"/>
              <a:t>і</a:t>
            </a:r>
            <a:r>
              <a:rPr lang="ru-RU" sz="2000" dirty="0" smtClean="0"/>
              <a:t> </a:t>
            </a:r>
            <a:r>
              <a:rPr lang="ru-RU" sz="2000" dirty="0" err="1" smtClean="0"/>
              <a:t>накласти</a:t>
            </a:r>
            <a:r>
              <a:rPr lang="ru-RU" sz="2000" dirty="0" smtClean="0"/>
              <a:t> примочку на рану.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чого</a:t>
            </a:r>
            <a:r>
              <a:rPr lang="ru-RU" sz="2000" dirty="0" smtClean="0"/>
              <a:t> </a:t>
            </a:r>
            <a:r>
              <a:rPr lang="ru-RU" sz="2000" dirty="0" err="1" smtClean="0"/>
              <a:t>дати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попити</a:t>
            </a:r>
            <a:r>
              <a:rPr lang="ru-RU" sz="2000" dirty="0" smtClean="0"/>
              <a:t> 100 мл </a:t>
            </a:r>
            <a:r>
              <a:rPr lang="ru-RU" sz="2000" dirty="0" err="1" smtClean="0"/>
              <a:t>слабкого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розчину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марганцівки</a:t>
            </a:r>
            <a:r>
              <a:rPr lang="ru-RU" sz="2000" dirty="0" smtClean="0"/>
              <a:t>, </a:t>
            </a:r>
            <a:r>
              <a:rPr lang="ru-RU" sz="2000" dirty="0" err="1" smtClean="0"/>
              <a:t>укласти</a:t>
            </a:r>
            <a:r>
              <a:rPr lang="ru-RU" sz="2000" dirty="0" smtClean="0"/>
              <a:t>, </a:t>
            </a:r>
            <a:r>
              <a:rPr lang="ru-RU" sz="2000" dirty="0" err="1" smtClean="0"/>
              <a:t>укутати</a:t>
            </a:r>
            <a:r>
              <a:rPr lang="ru-RU" sz="2000" dirty="0" smtClean="0"/>
              <a:t>, </a:t>
            </a:r>
            <a:r>
              <a:rPr lang="ru-RU" sz="2000" dirty="0" err="1" smtClean="0"/>
              <a:t>періодично</a:t>
            </a:r>
            <a:r>
              <a:rPr lang="ru-RU" sz="2000" dirty="0" smtClean="0"/>
              <a:t> </a:t>
            </a:r>
            <a:r>
              <a:rPr lang="ru-RU" sz="2000" dirty="0" err="1" smtClean="0"/>
              <a:t>поїти</a:t>
            </a:r>
            <a:r>
              <a:rPr lang="ru-RU" sz="2000" dirty="0" smtClean="0"/>
              <a:t> водою.</a:t>
            </a:r>
            <a:endParaRPr lang="ru-RU" sz="2000" dirty="0"/>
          </a:p>
        </p:txBody>
      </p:sp>
      <p:pic>
        <p:nvPicPr>
          <p:cNvPr id="20484" name="Picture 4" descr="http://zapoved.ru/photos/518d/1b38/c74d/c9e5/54b4/aba5/de22/89ba/lar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429000"/>
            <a:ext cx="5226551" cy="3305794"/>
          </a:xfrm>
          <a:prstGeom prst="rect">
            <a:avLst/>
          </a:prstGeom>
          <a:noFill/>
        </p:spPr>
      </p:pic>
      <p:pic>
        <p:nvPicPr>
          <p:cNvPr id="20486" name="Picture 6" descr="http://www.ohmboy.com/blog/uploaded_images/loxosceles-7355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429000"/>
            <a:ext cx="3286148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14546" y="2571744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Дякую за увагу!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122</Words>
  <PresentationFormat>Экран (4:3)</PresentationFormat>
  <Paragraphs>20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Допомога при укусах отруйних комах та тварин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Допомога при укусах отруйних комах та тварин</dc:title>
  <dc:creator>Администратор</dc:creator>
  <cp:lastModifiedBy>AMD55</cp:lastModifiedBy>
  <cp:revision>7</cp:revision>
  <dcterms:created xsi:type="dcterms:W3CDTF">2014-03-20T21:17:52Z</dcterms:created>
  <dcterms:modified xsi:type="dcterms:W3CDTF">2014-03-20T22:26:49Z</dcterms:modified>
</cp:coreProperties>
</file>