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Первая помощь при ушибах, растяжениях, переломах</a:t>
            </a: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vcmed.ru/wp-content/uploads/2013/08/6b9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07" y="4057649"/>
            <a:ext cx="3524250" cy="280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zdoroviymir.com/images/articles/bc601c18b7632c7ee628859560320aa5/%D0%BF%D0%B5%D1%80%D0%B5%D0%BB%D0%BE%D0%B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816032"/>
            <a:ext cx="3541780" cy="265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aibolitlab.ru/wp-content/uploads/2013/12/rastyagenie-svyazok_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44" y="4419254"/>
            <a:ext cx="2987656" cy="243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96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Ушиб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– закрытое повреждение тканей и органов без существенного нарушения их структуры. Обычно возникает в результате удара тупым предметом или при падении. Чаще повреждаются поверхностно расположенные ткани (кожа, подкожная клетчатка, мышцы и надкостница). Особенно страдают при сильном ударе мягкие ткани, придавливаемые в момент травмы к костям. В результате ушиба голени в области передневнутренней ее поверхности, где кожа и подкожная клетчатка прилежат к кости, возможно омертвение кожи и ее последующее отторжение. При ударах по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малозащищённым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мягкими тканями костям наступают не только очень болезненные ушибы надкостницы с ее отслоением, но и повреждения костей (трещины и переломы).</a:t>
            </a:r>
          </a:p>
          <a:p>
            <a:endParaRPr lang="ru-RU" dirty="0"/>
          </a:p>
        </p:txBody>
      </p:sp>
      <p:pic>
        <p:nvPicPr>
          <p:cNvPr id="2050" name="Picture 2" descr="http://www.medclub.ru/img/work/catalog/a_1991_3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140968"/>
            <a:ext cx="3791322" cy="357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7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0"/>
            <a:ext cx="864096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Первая помощь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оказании первой помощи пострадавшим с ушибами, если есть хоть малейшее подозрение на более тяжелую травму (перелом, вывих, повреждение внутренних органов и т.п.), ее объем должен соответствовать тяжести предполагаемого повреждения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нарушении целости кожи накладывают стерильную повязку. В случаях отслоения кожи, при множественных ушибах, ушибах суставов, внутренних органов проводят транспортную иммобилизацию и доставляют пострадавшего в ближайшее лечебное учреждение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нарушении функции дыхания и сердечной деятельности безотлагательно на месте происшествия начинают искусственное дыхание и массаж сердца. Одновременно вызывают скорую медицинскую помощь.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Уменьшению боли при небольших ушибах мягких тканей способствует местное применение холода: на поврежденное место направляют струю холодной воды, прикладывают к нему пузырь или грелку со льдом или делают холодные примочки. Рекомендуется сразу после травмы наложить давящую повязку на место ушиба и создать покой, например при ушибе руки ее покой можно обеспечить с помощью косыночной повязки. При ушибах ноги ей придают возвышенное положение, в течение нескольких дней соблюдают щадящий режим нагрузки, а затем, по мере уменьшения боли и отека, постепенно его расширяют. Рассасыванию кровоподтека способствуют тепловые процедуры (грелка с теплой водой, теплые ванны и т.п.), согревающие компрессы, активные движения с нарастающей амплитудой в суставах, расположенных рядом с поврежденным местом, к которым можно приступать только через несколько дней после травмы.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708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506" y="-314890"/>
            <a:ext cx="9144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Растяжения и разрывы связок, сухожилий, мышц 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относятся к часто встречающимся повреждениям опорно-двигательного аппарата. Характерным признаком разрыва или растяжения является нарушение двигательной функции сустава, который укрепляется соответствующей связкой, или мышцы, если повреждается она сама либо ее сухожилие.</a:t>
            </a:r>
            <a:br>
              <a:rPr lang="ru-RU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При повреждении связки страдают расположенные рядом с ней питающие кровеносные сосуды. В результате этого образуется большее или меньшее кровоизлияние в окружающие ткани.</a:t>
            </a:r>
            <a:br>
              <a:rPr lang="ru-RU" sz="2000" i="1" dirty="0">
                <a:latin typeface="Times New Roman" pitchFamily="18" charset="0"/>
                <a:cs typeface="Times New Roman" pitchFamily="18" charset="0"/>
              </a:rPr>
            </a:b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30" name="Picture 6" descr="http://huge-workout.net/uploads/posts/2012-11/1354294798_spr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2708919"/>
            <a:ext cx="6072609" cy="407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588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0"/>
            <a:ext cx="828092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Первая помощь.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При растяжении, разрыве связок поврежденному суставу прежде всего необходимо обеспечить покой, наложить тугую повязку и для уменьшения боли прикладывать холодный компресс на протяжении 12-24 часов, затем перейти на тепло и согревающие компрессы.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  <a:p>
            <a:endParaRPr lang="ru-RU" dirty="0"/>
          </a:p>
        </p:txBody>
      </p:sp>
      <p:pic>
        <p:nvPicPr>
          <p:cNvPr id="2050" name="Picture 2" descr=" (400x330, 70Kb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96952"/>
            <a:ext cx="6048672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35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630" y="44624"/>
            <a:ext cx="898187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Вывих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– стойкое смещение суставных концов костей, которое вызывает нарушение функции сустава.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 большинстве случаев вывих является тяжелой травмой, которая иногда угрожает жизни пострадавшего. Так, при вывихе в шейном отделе позвоночника в результате сдавления спинного мозга возможны паралич мышц рук, ног и туловища, расстройства дыхания и сердечной деятельности.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Основные признаки травматического вывиха: резкая боль, изменение формы сустава, невозможность движений в нем или их ограничение.</a:t>
            </a:r>
          </a:p>
          <a:p>
            <a:endParaRPr lang="ru-RU" dirty="0"/>
          </a:p>
        </p:txBody>
      </p:sp>
      <p:pic>
        <p:nvPicPr>
          <p:cNvPr id="3074" name="Picture 2" descr="http://sport-travma.ru/files/dislocated_pate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30" y="3525317"/>
            <a:ext cx="5669506" cy="3210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916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78" y="44624"/>
            <a:ext cx="892899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Первая помощь.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Оказывая первую помощь пострадавшему на месте происшествия, нельзя пытаться вправлять вывих, т.к. это часто вызывает дополнительную травму. Необходимо обеспечить покой поврежденному суставу путем его обездвиживания. Необходимо приложить к нему холод (пузырь со льдом или холодной водой). При открытом на рану предварительно накладывают стерильную повязку. Нельзя применять согревающие компрессы. Вправить вывих должен врач в первые часы после травмы.</a:t>
            </a:r>
          </a:p>
          <a:p>
            <a:endParaRPr lang="ru-RU" dirty="0"/>
          </a:p>
        </p:txBody>
      </p:sp>
      <p:pic>
        <p:nvPicPr>
          <p:cNvPr id="4098" name="Picture 2" descr=" (500x251, 68Kb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20888"/>
            <a:ext cx="763284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646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4624"/>
            <a:ext cx="9001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Переломы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 – повреждения костей, которые сопровождаются нарушением ее целости. При переломах одновременно с повреждением кости нарушается целость окружающих мягких тканей, могут травмироваться расположенные рядом мышцы, сосуды, нервы и др. При сопутствующем перелому повреждении кожи и наличии раны перелом называют открытым, а если кожа цела – закрытым.</a:t>
            </a:r>
          </a:p>
          <a:p>
            <a:endParaRPr lang="ru-RU" dirty="0"/>
          </a:p>
        </p:txBody>
      </p:sp>
      <p:pic>
        <p:nvPicPr>
          <p:cNvPr id="5122" name="Picture 2" descr="http://moikompas.ru/img/compas/2007-11-22/fracture/11957639274273988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8920"/>
            <a:ext cx="475252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465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Первая помощь.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 При оказании первой помощи ни в коем случае не следует пытаться сопоставить отломки кости – устранить изменение формы конечности (искривление) при закрытом переломе или вправить вышедшую наружу кость при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открытом переломе.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Пострадавшего нужно как можно быстрее доставить в лечебное учреждение. Предварительно необходимо обеспечить надежную транспортную иммобилизацию, а при открытом переломе еще и наложить на рану стерильную повязку. В случае сильного кровотечения необходимо принять меры к его остановке, например с помощью жгута.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Если на период транспортировки нужно утеплить пострадавшего, то желательно поврежденную конечность просто укутать или оставить под наброшенной сверху одеждой (руку под пальто и т.п.). При необходимости раздеть пострадавшего (это можно делать только в тех случаях, когда нет опасности сместить отломки), сначала снимают одежду со здоровой стороны, а затем на стороне повреждения; одевают в обратной последовательности. Переносить пострадавшего с переломом можно только на небольшие расстояния и лучше на носилках.</a:t>
            </a:r>
          </a:p>
          <a:p>
            <a:endParaRPr lang="ru-RU" dirty="0"/>
          </a:p>
        </p:txBody>
      </p:sp>
      <p:pic>
        <p:nvPicPr>
          <p:cNvPr id="6146" name="Picture 2" descr="http://hacklive.ru/wp-content/uploads/2013/11/499b9fa05c3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" y="4149080"/>
            <a:ext cx="3495675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data:image/jpeg;base64,/9j/4AAQSkZJRgABAQAAAQABAAD/2wCEAAkGBxQQEhUUExQVFhQWFhcYFxUUFhgUFhUWFhgWFxcYFBgYHCggHBolHRYUIjEhJSkrLi4uFx8zODMsNygtLisBCgoKDg0OGxAQGywlICQsLCwsLCwsLCwsLCwsLCwsLCwsLCwsLCwsLCwsLCwsLCwsLCwsLCwsLCwsLCwsLCwsLP/AABEIARMAtwMBIgACEQEDEQH/xAAbAAEAAgMBAQAAAAAAAAAAAAAABQYCAwQBB//EAEkQAAIBAwEFBAQKBwQLAQEAAAECAwAEERIFEyExUQYiQWEycYGRBxQjM0JSgpKhsRVicnOiwdEkQ1NjFjREVGSDk6OywuHjJf/EABkBAQADAQEAAAAAAAAAAAAAAAACAwQBBf/EACgRAAICAgICAgEDBQAAAAAAAAABAhEDMRIhQVEiMhNxwdEEUmGBkf/aAAwDAQACEQMRAD8A+t71up95pvW6n3msKVEiZ71up95pvW6n3msKUBnvW6n303rdT7zWFKAz3rdT7zTet1PvNYUoDPet1PvNN63U+81wbX2pFaRNNM2lF5nmSTyCgcSx8AKo1320vJvmIY7dPBp8yykeUakKvtJoEm9H0jet1PvNN63U+818sO3L3H+tt7IYvwBWsY9q3YOfjkxP6whK/d3fKlr2S4SPqu9bqfeab1up95r5xadtLuL52JLhPrRfJSgfssSjewrVx2Jt6C8UmF8kekjApIh6OjcR6+VCLTWyW3rdT7zTet1PvNYUoDPet1PvNN63U+81hSgM963U+803rdT7zWFKAz3rdT7zTet1PvNYUoDPet1PvNKwpQClKUApSlAKUpQCoHtP2jFppjjUSTuCVQnCqo5ySnwXPDHMnl4kTc8wRWdjhVBZj0CjJPuFfKLW5NwWuX+cn75z9FOUSDoAuOHUk+NDsY26PNpNLNIk1zOJNB7qFQkSFuAMS54Nk4yxY8a2Oa13sQkR1PJlYe8cK55pjEqb0Y1qjBuSsGAIYE+fAjmDz4cag3ZoSUTeTWOo1yNfLqKE6XGcA8dQxwK9fUONc0W10GNeFyeBByjccEg44Y4ZDYxXKJEsGrXNG2pJYm0Tx8Y3H4q/1kbGCK1rcDkDxyRw44OM8ccuFbdQonRxqz6T2W24t9brKBpbJSROZjkQ4ZfV4g9CKlq+Z9iLv4vfmPiEu0Jx4CeIAgjzZC33RX0yrDM1ToUpShwUpSgFKUoBSlKAUpSgFKUoBSlKAge3kpTZt4Rz+LyD3qR/OqJAulEA8FX8hV77eQ69nXa5AzBJjJAGQuQMnrjFfP7C6V4I5cjSYwxPqHe92DXHosxbZ27P2SbqQIQREBqZ14HIK6VB6nj7Ku8+z45I91JGjx4A0OoZcAYHA1zdnrcxwJq9JhqbByMtx4eWMVqvu1VnCwSS5hVj4Fwcc+eOQ4Hiaok230aVS2cd12Hs5Bjdso6JI4UEciFzgH2Vx7O+D+3iuN8cuFIKK/eIbBBLn6fA44+3lmrLYbRiuF1wyJIn1kYMPVw5GvdoX8duhklcIgxlm5DJwPaSQMVznLR3itm8RqOAVenIcvAVQO0Ox2tZw6AmCUkZz80/MKcnkctg+HLwFWGx7Y2s5O6MrgZ4rBMV4YHAhMcc8Otedq5llsZXTiUwwBBXvxurYIOD4UVp9nHTVoq1icXlix8LkD78ci/zFfW6+U7Lg3l9ZL0laU/sxRufzKV9WrQtGXJ9hSlK6QFKUoBSlKAUpSgFKUoBSlKAUpSgKN23m1XttC6LJGYyyRyDMbTNNFHrceOhXJA86hL3YPcm3cYiAVxNbqSU7wJSa2yPRIByuBxz4qc2vt1aj+yTnlFcorEcCEm7nPpr3RPqrTsuVMohGJCrpLnIbUMMR55JZg3TlUJui7ErVHbaXMclqkj6BE0asdWAgXAznPDT66rD9sLUSCLchhnACW8jLju+iRH3s6lPBcd4dauUlqjKEZQyrpwGGoZXGk4PTAqAv+yqSTiUZU5BLGWZskeGgOFGB4nPqqlNeTQ0/BMbNlhdNcGjSxOSgABK90hsDmCMYPEYrVtYooEsh+Th1OV0lstjCkAcyMtgdSOldiqF5ADJJOBjJPMnz86jGvl+OCH6W4L+RG8AHDrzqHkn4K3J2wlW5MO5ZBqAw0tupUkKQCpHQ/W69KsXaAtLaPhHBOnKEd4AOurgM+APKuuPZ6By5AZicguFYr10tjIHlnwrfNcqmdRxhSx8lXmTUnJdUiPF+WfNtt2ckGq4jMu+gRjvI2KpbsEM2hgB8pqCgPngMqOZr7BC+pVPVQfeM1862tEGLQR5Ju5Ft2blqLO8k5HkkRYZ9Q8K+kAY5cq0RdoyZdilKVIrFKUoBSlKAUpSgFKUoBSlKAUpSgObaVglxE8MgykilWA4HB8QfAjmD5VTdnyJDJL8abNxZoQZCSN7BgskwTOC2kspOOB1jxq91Gba7PW16ALiGOQgEKzLllz9U/jXGrJRk4uzlkGtVkiI1YBXPoup44by8+Y94PRmq72JvG3TWsvz9o25k/WUD5OQeTLirC7Y4/8A2sslTo3RaasiL9biNmkijjkYsow0hjxEFyQvAjXrLdAcjJ4VE7Ttbq4uEkSFIwsbxl5JQsg3hQ6l3YYELoBwSMk+Fdg7Qyvnd2N1jAwzqiAnh9FpAcedItsXOnJsZSc8leIcOvek/MCuq0HTLAKitv7StrdQLllVJsx5b0SNJyGPgMZ99dez7oyoHMbxk5BSQAOpBI44JHhwIODwqKtUF1tUghWjtLfvKwDDe3JGOB4ZCRn30hG5UcyT4xsdlbNJrvfxcbW3iMUDAkrJJKdUzoT6QAAXVk5JartXijAwOAHgOQr2tKVdGFu3YpSldOClKUApSlAKUpQClKUApSlAKUpQClK8Jxx8BzPgPXQHznbFiw26WibRI1msgB9CUrIUZZMeBGOPMEA+VWmzu94CCpR14Mjc1Pr5EHwI/qKqjbYhutto0JLIlrJDvQPk3kDhyiNyJUHjVm2ZMxDq5y0cjKTyyDh0P3WX2g1Rl2a8H1Oi5XKt6Q7p4p6Q4fR8+lcGyIymVJuGzx1TlW8sArwHqrmv7i+jcmOKCeLOQA5hlUdDqyrHzyPVXPHebQmIC20VsM955pBMwH6kcRAJ9bCq0ui2+yS21tQW6DA1yv3Yoh6Uj9B0UcyfAAmo34K7WRPj7TMGma7Idl5EqinC58AXIFd9ls9IH1uxknkOgyvxZuBbSoHBF4E6RgcPE8a4+yl49rPPHcKEjurmV4JOWXDaN3J0LBQydRkc8ZtxVdFOdNqy8UpSrjKKUpQClKUApSlAKUpQClKUApSsJpVRSzEKoGSzEAAeZNAZ0qoXPblZSU2fC9444GRfk7dT+tK+A32c8qge01vfyx/2i60NK6xQ29pmNN5IcAyyE63VRliBj0TXLWjqi6ssm0+1rNI0FhCbqdDpkbVoghPSSQ8yPqrk8DUHsLZFztRnl2jKJLYMVit4dUcMhU6Wdh6TJkMBqPHGeWKt0OxFgtPi1tiMaNAYeBbg0h6vxJz1rl7UXnxGxbcqAwVYYF/zHxHGB7SD7KmRKxtHZ7XIe7tVwLF9FnGnBHER/tPdHDv9+Mfu/Op7Ztys+7uITmOaMZ6jGSpI6jLqfZU1sHZi2lvFAvERIFyeZI5k+ZOTVT3f6LvN1jFnduWiPhDcni8fkr4yPPIqrJG0XYZ06ZZq8xXtY7wZC57xBIHjgYBP4j31mNhxuuudekSlj+1J3V9ukP8AeFbr6zSZGjkUMjDBU+P9D0PhXQFx4c+fn66GgohbXa0uz+5clpbX6F16TwjwW6A4lR4Sgch3utW2GVXUMpDKwyGU5BHUEc6i8VB/oiW2YvYSCLJy1vIC1s58SqjjEx6rw4nIq6OT2Zp4PMS50qr2/bNEIS9ja0kJwGfvwOf1Jl7vHo2k1Zo3DAFSCDyIOQfURVpnarZlSlK6BSlKAUpSgFKV47AAknAAJJPgBzNARPaPby2aKdJklkbRDCnpyv0HRRzLHgBUEOzz3hEu0WEhzlLVCRbRdAV/vW6s3DoK37DX405vnGTIuIAf7q3z3cA8mf0mPmB4VO5qmc/CNGLF5ZriiVAFUBVHAKoAAHkBUMkfxjaSD6FpEZD++nyqe0Ish+3U0xqrbP24LS3kvXUkXN03siQNFCR1BESn7ZrmPdssnFyqEdstuzNpb9pgFwsUhjDZyHIALEdME49lVPtvbG/u4bNXZBEjXTunNJPm4PxLN9mp3sQwNpGRnvamZiMa3di7kZ441EjPjiojsr8vJdXh/v5isZ/yYPklx5Eq7faq1yqNlUsa/K4rS/YmOym2zco0cwCXUJCTIOWfCROqMOI9oru27smO8geGUZVxz8VYcVZT4MDgg1Xe0Oz5Fdby1GbmIYKZwLiHm0LHr4qfA+upVe0ayWnxqBTKoGWj9FwF+cXHg68e6elIy5KyDxPlxXnRC9ndoSZezuTi6hX0vCaM5CTpnnnHEeBFduxbefJe50bzSsY3ZJUhSSZOIGksSDp440jia07Xt49qwpc2Uqi5h70L+IP0ophz0MOBHnmt/Z7bAu49RUpKh0TRN6UUg9JT5dD4iqpqu0aIN3xl00SlRMovCx0/FguTp1bxmK+BOMDPlUsKGqi0i41u/E2/sEn9a2iKc85Ih6omJ95k/lXbTNLFGMkQZSrAMDwIYAg+sHhUC3ZUREvZTSWj89MZ1W7ftwN3fdg1YaCuxk1o5KKeyGTtRPbf69b9wc7m1zLF63i+cT+IDrVos7uOZBJE6ujcmQhlPtFcNV+82C8DNPs9hDMeLwn/AFe4PiJEHBWP11waujkvZmnhrRdKVEdmturexFtJjlQ6JoWPeikHMHqp5hvEVL1aUClKUAqudu5z8XWBTh7qVIAfEIx1Skee7V/fVjqq7ebXtKzj/wAOK4m9p0xKfcz1xukdiraRLxxhVAAwAAAB4AcAKyNZYrw1kN5Ddqrow2kzL6ZQon7yTuJ/Ewrn7Q9nd5bWdmgOhXjVyPopEh1E+v8AnWzbyb6ezt/B598w/UtgJPdrMQ9tXDFX44/HszzyOGROO0V/tXc/E7CUxABlj3cQ5d98Rxge0isdj2AtoIoV5Roq+4cT7Tk1y9sDvbmytvAytcOOqW47uftun3amcUyvwMC2zDFVy/hbZ8zXUKloJDm6gUZPT4xEPrAY1L4gdRVmxXhqqMmnZdKKkqZR4NhC0lN9bkyWpIcJCzA7lgDqXSe8FJPdPMeqpTb1sVK7TsvlMoN/Gn+0Qj6Sj/FTJI8SMitaSfomXjn4hM3HpaTOcZ8oXJHkpPQ1bNj7Litw4iBCyMX05yoLc9A5AHngVoil40Qz55ZO8n2VJP2v8/z5I/Zt7HcRpLEwZHAKsP59D5V04qtbZspNlyvc28ZezkJa4hXgYH8Zoh9U8dSjpkVYbS5SVFkRgyOAysOIIPLFUThxJY8nJGRFeYrbWJFVlpiBQVligoAK9AoKyBqSIsrm3FNncxXycEJWG7A5NExxHKfON2HH6pPSrpURtGzWeGSJhlZEZSPJgR/OubsDfNPYQM5y6KYnJ5l4SY2J+7n21og7Rkyxp2WClKVMqFU66fO28H6NgpH2p3z+Qq41SpgTtxiOS2CA+tpnIqMtMlj+yLNXhrLFeNWU3kPscb7aU7+FvBHEp6PMTJIPurFWmbbrttCFPlY4hJJFoMUgEx0E7wtpxpDABcHqx8MdfYJNcElwRxuZ5ZQeqBt3F/Ain21NbVnSGN53AxCjvk/RCqScdMgYrXHpUedJ27KzYt8Y2jdzfRhVLWM+YAlmI+0yj7NT+Khex9sY7SMt6cuqZyfF5mMh92oD2VNVnm7kbMaqKPaYryvc1EsNFzAsilHAZWBDKRkEHmDVc2ZtBtkyLbzsWs3OLeduO4J5QzN9X6rH1Gpjb9w8cOtCAQ8WcjOUMqBx6ypaum9tEmRo5FDowIZW4gipwlxK5wUuiI2nNbm+SISp8YMiNIXcLohK6RAqk9/ece6B9Ik+GeDaNo+xnaWMNJs92zJEo1NZknjJGPGHicr9HwrG12lJsZ1juPlbBiFiuCMyWuThUnPNk5AP4VfkkV1BBDKwyCMFWUjw8CCK0dSRk+UJERa3CSorowZGAKspyCDyINbarO0NiTbMZp7JTLakl5rMcWTPFntc+07vkfCpnZG1YrqMSwsGQ+wg+KsOYYdDWacHE2Y8ikdtMUqItdurvWgn0xTBjoUtgTRn0HiJ58OBHMEHwwagkTbomAKyxXgr2uhmYqufBydPx+Pwjv58eQfS+B76sdV3sIMT7TH/ABuffGmaux+TPm0W+lKVaZxVQ2Ou82htCb6rQ24/5cYdse2T8Kt4qodi595HO/DLXlySeuJCo/AL7qhP6lmJfMsJNQ/a29MNnO6+noKJ+3JhE/iYVLmq72mG9msrf/EuVdv2LcGU58tQQe2qIq2jVN1Flq2PZC3t4oV5Rxog+yoH8qrHwp3hWzEChi11LHAAmNRV2y+nPDOkEceHGrjmvk/wlbREl/HFk6beB3JHIST6Yxk9QrZ9ta1swG5bb9H3MIjXdASW8ckaSyTRyw3IdUY7z+9WSPGVwCDV+zXzK2upClhLeSKu9nUl3KqNEDXUiDPLGXhA9VfRobhH4q6sOqsD+VU5l2asD6OjNM1qeZVGWYAeJJAH41kDVBec+07XfIEzga0ZupCOr4HrKgeomuoGuO0tCjO7uXduGcaQiAkhVA9ZyeZ9wHRIuoFTyII9/CuhCaJXUqyhlYEFSMgg8wQaqQhudjktbK1xYnJa2zmW38Sbcn0l59wnw9tT+x95HEEnxqjGneagRIqjAk/VJAGQeRzzHGpANkAjiPAjiPZUoycWQlBSXZnsLbkN7EJYHDoefgyn6rqeKnyNQm3eyzCQ3ViwiuT84jZ3FwOkqj0W6OBnrXFtbswd6bmyk+LXX0iBmKbxxOnjn6w48arz9orszG1aGWS5DB9yj5VCTje29ypzGvpEpKCOOM44VojJSMsoODJy27bwo26vA1pOOaTcEPnHIODL51Bdq7d9q2s9zhktLeJ3t8jS9xKo+dHiIwNWOpOatGzuyUs+7k2pKLl4zlIQqiFD9Z8Ku8fwyQF8qnu00eqzuFxzgkGPsGuKCTs7LK2qIjsmsqwKsr7waUMcjHvsjKDiTh6SnIz4jHjmpsGozs6+q1tz1hjP8C1JVQ9mpaM81XPg7bU20X+tfyj/AKaon8qsQqvfB1GUN+h5i/mb2SBHX8CKsxlGbRcKUpVpQQfba7aGymZDiRlEaHo8rLGp9mvPsqE/0KlsgG2bKE4DXbz5eCRgACwI7yMccxw8q7fhJn3dmrn0VubZm/ZEyE/lVrBzy5U8BOmUKTtZLbcL2ynh6yxj4xDw8dScQPWK2dmtoRbQ2g08La4re30KwBA3k7ZYcRzCxr76vRNVnsKutLi4PO4uZXH7tDuov4UB9tRUEnaJvJJqmWRjXxfZ9qb24u5JIpHS4dm0xEb02za4UljDcCVaFOHHgwr6Z24vjBYzsvpshjj/AHkvyafxMKrrfBhFoi0XV3C0SaRolyFLAa9GoZUEjkDipogcmybIXNzokRTDaRbpYiAyJJJoO748GZI0jDH6ztU1/opY/wC6W/8A0k/pXLs7sVdWsYjg2hhRkgSWyPxYkkkhgSSSeJro/Qu0xyvLVv2rZx+UlVTjJu0zRDJCKpm6Ds1ZRkFLW3BHIiJM+/FSuagm2ZtUcprA+uKYfk9Yx221CSN5s5iOYAnGM9e8cVB45MsWaCJ/NM1AnZ+1j/e2CjyjnbHvavDsnamDm6s1/wCRJ/N6fikPzxJ48agNpbHsIFaWREhXOWZWaEEnyQjJJ8smoCOTadzLotbuGVVYiWZbfRAmOYV2YmRvJQR1Iq57J7KpGyzTubm5HKWUDEf7iMd2MeY4+dSWJrbISzR8Ir+z9hPdENGslpbjiJHdzcyj/LR2IiU9WBbjyHOrjsjZMNomiFAoJyx5s7fWdjxZvMmu4mtN3dpCjPI6oijLMxwAPMmrF1ozuTZuqqdtO1KW6PBGN9ctG53SkDQmk5kmY8EQefPhWm92lebQUrYAQQn/AGudSCw/4eL0vtsAOnWoi3+C2NYZRNczzM6szcRGrSYyGfGWfBH0mNSo4T/Y2YPY2rDluI/wUA/lUzmqp8GE2vZlv5Ky/ddhVqFZpbZtjo2CorY67raFyvhPDDKB+tGZInPuMXuqUBqJlTG0rVvrQXUZ/wCzIP8AwNSx7K8q+JZ6UpVxmI7tHaLNazxuoZWifIPLgpI9xAPsqkdln2jDaW7xSRXUbQxtup8xyLlQdKSjgQPDUK+izxhlZTyZSD7QRVO7CPnZ9r5RKPu8P5VCcnFdFmKCk6Zz7Z7dmO3lWS1uYJyhWMMm8jMjd1cSoSvpEc8Vbtg2ItraGEcookT2qoBPvqs9pvlHtLc/311GSP1YMzn2ZjX31dK7CXJWcyRUZUirdsCJZrG3+vciVh+pbDeH2ajGPbVmzXyn4TGMt5hXdDbx26ho2KMHu7hVOCP1EPvqwfoOaPhFtG7QDkJDHOP+4ur8a65JbEcUpK0SG39m37km3ugo8EKBSPLXx/KtWx7TaMcQBkh15OrfK7sTnnrWTBHLGAPVXLutpLwW/gb95ajPtKv/ACpvNqj/AGmyPrgkH5PUeUfZrWXKocOMf+Kye2b8b1/2g25TH90HDauGPSJGMZrdaQMtzO2nCusRB4d5lDhvbjR7xVR2jtXaVuhea62fGg5sYpB7AC/E+Vc2wr3bG0M/KRQWx5T/ABcpI/7qN2J+0QB66kmnoy5bbtpL9C5ba7Qw2pVDqkmf5uCIa5X9QHor+s2AOtRf6JlvHxfyKqc1sYX7pXwNw2dUvqGF9dSmwez8Nmp0AtIwG8nkOuaU9ZHPE+rkPAVD7QgBuU0JhhdI7qYmZ5eAXeJPnCRhfo/qleGakistcESxqFRQqqMBVAAAHgAOQrMmoja/aOC1IR2LSkd2GIGSVvUi8QPM4HnUJNFd33z7G1g/wIm+Wcf50y+iP1U+9UXJLZKMHLRIbW7UIjmGBDcXHjHGcLH5zSeig8uflVV2lFcrLHNe/F7gM+ERpHitrZgrMCU0EMe6QHY8yMYzU7a9mYIRiEyxjOe5K6jJ8cZwT6wa5L7s7dMPk9ozp11JE/DywqnNV/k9F6w0uyR7N9pJLi5ntpI1DRIj649Whg/DALc/XyOD0qfvpQsbseSoxPqAJqlbJ2FfWoIjurc6jl5HtmaVzjGp23vePrrbtfYs0sUnxjaEoj0NqESRwJpwc6jgnHlmp84+yp4peiO+ByfVs1R9SWRfxDf+1XkGvm3wMOywzxuuk6o5gMAZSVAFYAeB0V9IFUz+zNEPqjMGou/b+2WP7c49hgf+gqTFQ94+dpWK/qXb/dRF/wDc12GyOX6lspSlXmUCqL8H4xYQ9e9n163q9A1Suyg0C4gJ4w3MyfZZt6h+7IPdVeX6l2D7mcY3u1Yl8ILZ5PtTMI1PuR/fVxqodk/lL6/k+oYIB6kQuR75Kt5qUFUUQyO5M+VXuxTtK5vVYlYWuVDuvpMLZFRY1J5d9nYny8+ErB2Es1A1JJIR4yTSMT/Fj8K5ezm37WFJ97cQo5u7piryKGAMzY4E55AV1/6UGc6bG3luWP8AeYMUA8zK4wR5DNVS5uVI0w4KCbN7dkLFeO4QYHiWA9veqvS2NpdMY7C0E7g4MoaSO2j82kB7x/VXJqyQdkJLkh9pTCQDiLaHKW6+Pyhzql9uBz4V1Xe1U0G32eNTr3QYFUQw/tuRoHqGTU4wrbOJvI6gv9+v19HB2b+DyC2IkuW+MSg5G8zuYjnPyaMSOHgTk+qrvVC2TYSRA3W07jgp7qSPiNcfSYHAz0GP/nfL2guLrhZx6I/96uFIH/Jh4M/rJUeupt1shmwqM+MZcvdaJ3bO24LNA88gQHgo5u58FRRxY+QFQJv7y99HVZ258Tg3Ug8hyhHry3HwrPZ2wo4W3rlppzznm7z+YTwRfJcCpTNUyy+icP6f+45dm7Litwd0gBb0nPekc9ZHbvMfMmu2sRWVUt2aKSPMV4z4BJ4AcSTyAFe0IocIma6muY42tSqK5JMsqklUB4FI+GrVjgSRwINRPaKwhjhd7+6lkjAJ3bOsSMccAI4wNRzyBzUptNpN0xkkW2jVyWdSC25UcMMeCMTjwOBw58RTe0G7W2dre2lJl0xG6u9RdBMwQmMTkyMePgAPHNWxXoqmdmxIntZtluxyLqxELnhgPGDLFnqdDBfZX0EVW/hK2YIrG2EPA21xbCI55cREAT55GasUT6gD1APqzUsu7IYXao2ZqDds7XtB9W2uj7zEP5VOVULSVv08rN6BtpIE/eKI5mHl3XH3TXMexl+p9EpSlXmUVR9qXC2e1DrIWO9iXSx4Lv4cqVJ6shTHqq8VHbd2HBfRbq4jDpkEcSrKw5MjDip9VcatUdjLi7Kz2CvY8X0hYYfaDqG8CSI0Qe04FXWqC/YSWzjlSwkDJNxeK5Y5EinKSxSqODAhThgc6RxqUtdu3saKLnZ8rOB3ntXilUnqFLhh1xxrtHPJx9gdlW7xSO0MTSrd3Ss7Roz5EzkAkjPIiroAAMAcK+VXnauawmuHtrG6linO+dZYZYdxIBiU50EMjAK3MYOa8TtBtm7yfi7wRnGBFu1ds8fTmJwMY4haN1s7GLei+9qvixiHxuURxAgnMm7D4yNJwcsDnlUJDtqWVRHs+2EUI4Ce4UxJjrFDwZ/WdIqEs9j3QfeLZwb3/GvLp7mQeYAUhfUuKkzse+l+evhGv1bWFVP35CTVbn6NMYSrjJuvR1w7BjVhNdSG4lHESTkaE/dx+gnsGfOtd52xs4yQJlkf6kGZm6ckz+Na4+xVrzkWSdutxK8o+6Tp/Cp21s0iGI0VB0RQo/AVS2nsuSa6XRXF29dz/MWDhfr3TiD+DBatgO08Z0WQPTXKfx01ZsV5XLXo7T9lWM+1I+80NrIPFI5HVsdFLpgn11sj7YxLwuIp7ZvHexNo9kigqR7as1eFaWvKFPwyEt+11k/K6g4+BkVT/ERXbFteB/RnhPqkQ/ka2zWET+nFG37SKfzFRd12OsZTlrWHPVV0e/TinxOfIj9q7dtTKEjR7yYOJN1ATIqMBpDOSdC46HgDxxmuLRdXW07KO7WJYcyzC3U7z5pO60rYAJ1MMAcOFXHZ+z4rddEMaRr0RQo/CorZ67zbZPhDY/xSy/0WrMbVlWXqNnf2/bUlrH/i3sP/AG9Uv/oKkRUZ20P9p2aP+IlPut5f61JCmU5g0Z5qtdsQIEiuVADQXUMrEeKsRDJn7DY9lWQGoTtxFr2fdj/IkP3RqH5VGDpk5q0y5Urk2PNrt4W+tDG3vRTXlaTEdlKUoBSlKAh+2VwY7C7YeFvNj1lGA/OufZw+Sj/YT/xFZ9ubkR2M/dDmRRCqN6LPOREuceGXz7KqVlt2bZcccG0YHQIoRbqL5WBguANZHFT6x4VXki2ui7DJRbsuemsWFcGz+0NrcfNXET+Qdc+48ak8VRRp5IxApprLFe0o7Zhppisq45tpwooZpUCk41ahpz0JHAe2lDkdOK9Ir0UNcFmOK8xWVRd5t+CN93r1ynlFEDLKfsJkgeZ4V1Kw3WySxUR2OiL3m0Lj6OuK3Tz3KZfH2nx7K3w2t3c8x8UiPMsVe5I6BRmOPw4ksfIVr7JWi2l5e2kercgQ3CBmLlWmDrINTEk5aPV6yauxwa7Zmy5FLpHvbQYudmt4fGJV9r28gH5GpMCo74Rhpt4Zf8G7t39jPuj+ElSVcyrRLA+me1Edrn02N0f+Hl/8GFTFQvbBdVo6f4jRx/8AVlRP/aq47LZPosmxYSlvAh5rDEp9YRQaV2YxwpWowilKUApSlAV3tzHqgi6C8sifV8YjH8xViNCKUBE33Zizn+dtYH8zGoPvAzUaOwVmvzQmh/c3EqD7pYr+FWilAVj/AETkX0NoXi+TbiXH34s/jWf6Buxyvs/t20ZP8JWrJSuUvR3k/ZWTsW98LyH22v8A+tR9z2KmlbVJLZs2chjYgnPmTLV2pSkd5y9lZGxL3xvI/Za/1kNens1O3pbQmHlFDAn4sjGrLSucV6HOXsri9joWGJpbmfqJZmCt+0sWlSPLGKmNm7Mhtl0QRRxL0jUL78c666VIi22Kgtnx/wD9G7cctzaof2gZ2/J1qdrBYlBLAAM2NRA4nTwGT5UBFdrrA3FnLEoyzaCo81kRgfZpzSpgitXxZPqioTjyLMc1EjhWi5sROY1JwFlikPjndOJAPeq1Lm1Xp+JpHbKpyM59dQUGmWSypqjdSlKuM4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data:image/jpeg;base64,/9j/4AAQSkZJRgABAQAAAQABAAD/2wCEAAkGBxQQEhUUExQVFhQWFhcYFxUUFhgUFhUWFhgWFxcYFBgYHCggHBolHRYUIjEhJSkrLi4uFx8zODMsNygtLisBCgoKDg0OGxAQGywlICQsLCwsLCwsLCwsLCwsLCwsLCwsLCwsLCwsLCwsLCwsLCwsLCwsLCwsLCwsLCwsLCwsLP/AABEIARMAtwMBIgACEQEDEQH/xAAbAAEAAgMBAQAAAAAAAAAAAAAABQYCAwQBB//EAEkQAAIBAwEFBAQKBwQLAQEAAAECAwAEERIFEyExUQYiQWEycYGRBxQjM0JSgpKhsRVicnOiwdEkQ1NjFjREVGSDk6OywuHjJf/EABkBAQADAQEAAAAAAAAAAAAAAAACAwQBBf/EACgRAAICAgICAgEDBQAAAAAAAAABAhEDMRIhQVEiMhNxwdEEUmGBkf/aAAwDAQACEQMRAD8A+t71up95pvW6n3msKVEiZ71up95pvW6n3msKUBnvW6n303rdT7zWFKAz3rdT7zTet1PvNYUoDPet1PvNN63U+81wbX2pFaRNNM2lF5nmSTyCgcSx8AKo1320vJvmIY7dPBp8yykeUakKvtJoEm9H0jet1PvNN63U+818sO3L3H+tt7IYvwBWsY9q3YOfjkxP6whK/d3fKlr2S4SPqu9bqfeab1up95r5xadtLuL52JLhPrRfJSgfssSjewrVx2Jt6C8UmF8kekjApIh6OjcR6+VCLTWyW3rdT7zTet1PvNYUoDPet1PvNN63U+81hSgM963U+803rdT7zWFKAz3rdT7zTet1PvNYUoDPet1PvNKwpQClKUApSlAKUpQCoHtP2jFppjjUSTuCVQnCqo5ySnwXPDHMnl4kTc8wRWdjhVBZj0CjJPuFfKLW5NwWuX+cn75z9FOUSDoAuOHUk+NDsY26PNpNLNIk1zOJNB7qFQkSFuAMS54Nk4yxY8a2Oa13sQkR1PJlYe8cK55pjEqb0Y1qjBuSsGAIYE+fAjmDz4cag3ZoSUTeTWOo1yNfLqKE6XGcA8dQxwK9fUONc0W10GNeFyeBByjccEg44Y4ZDYxXKJEsGrXNG2pJYm0Tx8Y3H4q/1kbGCK1rcDkDxyRw44OM8ccuFbdQonRxqz6T2W24t9brKBpbJSROZjkQ4ZfV4g9CKlq+Z9iLv4vfmPiEu0Jx4CeIAgjzZC33RX0yrDM1ToUpShwUpSgFKUoBSlKAUpSgFKUoBSlKAge3kpTZt4Rz+LyD3qR/OqJAulEA8FX8hV77eQ69nXa5AzBJjJAGQuQMnrjFfP7C6V4I5cjSYwxPqHe92DXHosxbZ27P2SbqQIQREBqZ14HIK6VB6nj7Ku8+z45I91JGjx4A0OoZcAYHA1zdnrcxwJq9JhqbByMtx4eWMVqvu1VnCwSS5hVj4Fwcc+eOQ4Hiaok230aVS2cd12Hs5Bjdso6JI4UEciFzgH2Vx7O+D+3iuN8cuFIKK/eIbBBLn6fA44+3lmrLYbRiuF1wyJIn1kYMPVw5GvdoX8duhklcIgxlm5DJwPaSQMVznLR3itm8RqOAVenIcvAVQO0Ox2tZw6AmCUkZz80/MKcnkctg+HLwFWGx7Y2s5O6MrgZ4rBMV4YHAhMcc8Otedq5llsZXTiUwwBBXvxurYIOD4UVp9nHTVoq1icXlix8LkD78ci/zFfW6+U7Lg3l9ZL0laU/sxRufzKV9WrQtGXJ9hSlK6QFKUoBSlKAUpSgFKUoBSlKAUpSgKN23m1XttC6LJGYyyRyDMbTNNFHrceOhXJA86hL3YPcm3cYiAVxNbqSU7wJSa2yPRIByuBxz4qc2vt1aj+yTnlFcorEcCEm7nPpr3RPqrTsuVMohGJCrpLnIbUMMR55JZg3TlUJui7ErVHbaXMclqkj6BE0asdWAgXAznPDT66rD9sLUSCLchhnACW8jLju+iRH3s6lPBcd4dauUlqjKEZQyrpwGGoZXGk4PTAqAv+yqSTiUZU5BLGWZskeGgOFGB4nPqqlNeTQ0/BMbNlhdNcGjSxOSgABK90hsDmCMYPEYrVtYooEsh+Th1OV0lstjCkAcyMtgdSOldiqF5ADJJOBjJPMnz86jGvl+OCH6W4L+RG8AHDrzqHkn4K3J2wlW5MO5ZBqAw0tupUkKQCpHQ/W69KsXaAtLaPhHBOnKEd4AOurgM+APKuuPZ6By5AZicguFYr10tjIHlnwrfNcqmdRxhSx8lXmTUnJdUiPF+WfNtt2ckGq4jMu+gRjvI2KpbsEM2hgB8pqCgPngMqOZr7BC+pVPVQfeM1862tEGLQR5Ju5Ft2blqLO8k5HkkRYZ9Q8K+kAY5cq0RdoyZdilKVIrFKUoBSlKAUpSgFKUoBSlKAUpSgObaVglxE8MgykilWA4HB8QfAjmD5VTdnyJDJL8abNxZoQZCSN7BgskwTOC2kspOOB1jxq91Gba7PW16ALiGOQgEKzLllz9U/jXGrJRk4uzlkGtVkiI1YBXPoup44by8+Y94PRmq72JvG3TWsvz9o25k/WUD5OQeTLirC7Y4/8A2sslTo3RaasiL9biNmkijjkYsow0hjxEFyQvAjXrLdAcjJ4VE7Ttbq4uEkSFIwsbxl5JQsg3hQ6l3YYELoBwSMk+Fdg7Qyvnd2N1jAwzqiAnh9FpAcedItsXOnJsZSc8leIcOvek/MCuq0HTLAKitv7StrdQLllVJsx5b0SNJyGPgMZ99dez7oyoHMbxk5BSQAOpBI44JHhwIODwqKtUF1tUghWjtLfvKwDDe3JGOB4ZCRn30hG5UcyT4xsdlbNJrvfxcbW3iMUDAkrJJKdUzoT6QAAXVk5JartXijAwOAHgOQr2tKVdGFu3YpSldOClKUApSlAKUpQClKUApSlAKUpQClK8Jxx8BzPgPXQHznbFiw26WibRI1msgB9CUrIUZZMeBGOPMEA+VWmzu94CCpR14Mjc1Pr5EHwI/qKqjbYhutto0JLIlrJDvQPk3kDhyiNyJUHjVm2ZMxDq5y0cjKTyyDh0P3WX2g1Rl2a8H1Oi5XKt6Q7p4p6Q4fR8+lcGyIymVJuGzx1TlW8sArwHqrmv7i+jcmOKCeLOQA5hlUdDqyrHzyPVXPHebQmIC20VsM955pBMwH6kcRAJ9bCq0ui2+yS21tQW6DA1yv3Yoh6Uj9B0UcyfAAmo34K7WRPj7TMGma7Idl5EqinC58AXIFd9ls9IH1uxknkOgyvxZuBbSoHBF4E6RgcPE8a4+yl49rPPHcKEjurmV4JOWXDaN3J0LBQydRkc8ZtxVdFOdNqy8UpSrjKKUpQClKUApSlAKUpQClKUApSsJpVRSzEKoGSzEAAeZNAZ0qoXPblZSU2fC9444GRfk7dT+tK+A32c8qge01vfyx/2i60NK6xQ29pmNN5IcAyyE63VRliBj0TXLWjqi6ssm0+1rNI0FhCbqdDpkbVoghPSSQ8yPqrk8DUHsLZFztRnl2jKJLYMVit4dUcMhU6Wdh6TJkMBqPHGeWKt0OxFgtPi1tiMaNAYeBbg0h6vxJz1rl7UXnxGxbcqAwVYYF/zHxHGB7SD7KmRKxtHZ7XIe7tVwLF9FnGnBHER/tPdHDv9+Mfu/Op7Ztys+7uITmOaMZ6jGSpI6jLqfZU1sHZi2lvFAvERIFyeZI5k+ZOTVT3f6LvN1jFnduWiPhDcni8fkr4yPPIqrJG0XYZ06ZZq8xXtY7wZC57xBIHjgYBP4j31mNhxuuudekSlj+1J3V9ukP8AeFbr6zSZGjkUMjDBU+P9D0PhXQFx4c+fn66GgohbXa0uz+5clpbX6F16TwjwW6A4lR4Sgch3utW2GVXUMpDKwyGU5BHUEc6i8VB/oiW2YvYSCLJy1vIC1s58SqjjEx6rw4nIq6OT2Zp4PMS50qr2/bNEIS9ja0kJwGfvwOf1Jl7vHo2k1Zo3DAFSCDyIOQfURVpnarZlSlK6BSlKAUpSgFKV47AAknAAJJPgBzNARPaPby2aKdJklkbRDCnpyv0HRRzLHgBUEOzz3hEu0WEhzlLVCRbRdAV/vW6s3DoK37DX405vnGTIuIAf7q3z3cA8mf0mPmB4VO5qmc/CNGLF5ZriiVAFUBVHAKoAAHkBUMkfxjaSD6FpEZD++nyqe0Ish+3U0xqrbP24LS3kvXUkXN03siQNFCR1BESn7ZrmPdssnFyqEdstuzNpb9pgFwsUhjDZyHIALEdME49lVPtvbG/u4bNXZBEjXTunNJPm4PxLN9mp3sQwNpGRnvamZiMa3di7kZ441EjPjiojsr8vJdXh/v5isZ/yYPklx5Eq7faq1yqNlUsa/K4rS/YmOym2zco0cwCXUJCTIOWfCROqMOI9oru27smO8geGUZVxz8VYcVZT4MDgg1Xe0Oz5Fdby1GbmIYKZwLiHm0LHr4qfA+upVe0ayWnxqBTKoGWj9FwF+cXHg68e6elIy5KyDxPlxXnRC9ndoSZezuTi6hX0vCaM5CTpnnnHEeBFduxbefJe50bzSsY3ZJUhSSZOIGksSDp440jia07Xt49qwpc2Uqi5h70L+IP0ophz0MOBHnmt/Z7bAu49RUpKh0TRN6UUg9JT5dD4iqpqu0aIN3xl00SlRMovCx0/FguTp1bxmK+BOMDPlUsKGqi0i41u/E2/sEn9a2iKc85Ih6omJ95k/lXbTNLFGMkQZSrAMDwIYAg+sHhUC3ZUREvZTSWj89MZ1W7ftwN3fdg1YaCuxk1o5KKeyGTtRPbf69b9wc7m1zLF63i+cT+IDrVos7uOZBJE6ujcmQhlPtFcNV+82C8DNPs9hDMeLwn/AFe4PiJEHBWP11waujkvZmnhrRdKVEdmturexFtJjlQ6JoWPeikHMHqp5hvEVL1aUClKUAqudu5z8XWBTh7qVIAfEIx1Skee7V/fVjqq7ebXtKzj/wAOK4m9p0xKfcz1xukdiraRLxxhVAAwAAAB4AcAKyNZYrw1kN5Ddqrow2kzL6ZQon7yTuJ/Ewrn7Q9nd5bWdmgOhXjVyPopEh1E+v8AnWzbyb6ezt/B598w/UtgJPdrMQ9tXDFX44/HszzyOGROO0V/tXc/E7CUxABlj3cQ5d98Rxge0isdj2AtoIoV5Roq+4cT7Tk1y9sDvbmytvAytcOOqW47uftun3amcUyvwMC2zDFVy/hbZ8zXUKloJDm6gUZPT4xEPrAY1L4gdRVmxXhqqMmnZdKKkqZR4NhC0lN9bkyWpIcJCzA7lgDqXSe8FJPdPMeqpTb1sVK7TsvlMoN/Gn+0Qj6Sj/FTJI8SMitaSfomXjn4hM3HpaTOcZ8oXJHkpPQ1bNj7Litw4iBCyMX05yoLc9A5AHngVoil40Qz55ZO8n2VJP2v8/z5I/Zt7HcRpLEwZHAKsP59D5V04qtbZspNlyvc28ZezkJa4hXgYH8Zoh9U8dSjpkVYbS5SVFkRgyOAysOIIPLFUThxJY8nJGRFeYrbWJFVlpiBQVligoAK9AoKyBqSIsrm3FNncxXycEJWG7A5NExxHKfON2HH6pPSrpURtGzWeGSJhlZEZSPJgR/OubsDfNPYQM5y6KYnJ5l4SY2J+7n21og7Rkyxp2WClKVMqFU66fO28H6NgpH2p3z+Qq41SpgTtxiOS2CA+tpnIqMtMlj+yLNXhrLFeNWU3kPscb7aU7+FvBHEp6PMTJIPurFWmbbrttCFPlY4hJJFoMUgEx0E7wtpxpDABcHqx8MdfYJNcElwRxuZ5ZQeqBt3F/Ain21NbVnSGN53AxCjvk/RCqScdMgYrXHpUedJ27KzYt8Y2jdzfRhVLWM+YAlmI+0yj7NT+Khex9sY7SMt6cuqZyfF5mMh92oD2VNVnm7kbMaqKPaYryvc1EsNFzAsilHAZWBDKRkEHmDVc2ZtBtkyLbzsWs3OLeduO4J5QzN9X6rH1Gpjb9w8cOtCAQ8WcjOUMqBx6ypaum9tEmRo5FDowIZW4gipwlxK5wUuiI2nNbm+SISp8YMiNIXcLohK6RAqk9/ece6B9Ik+GeDaNo+xnaWMNJs92zJEo1NZknjJGPGHicr9HwrG12lJsZ1juPlbBiFiuCMyWuThUnPNk5AP4VfkkV1BBDKwyCMFWUjw8CCK0dSRk+UJERa3CSorowZGAKspyCDyINbarO0NiTbMZp7JTLakl5rMcWTPFntc+07vkfCpnZG1YrqMSwsGQ+wg+KsOYYdDWacHE2Y8ikdtMUqItdurvWgn0xTBjoUtgTRn0HiJ58OBHMEHwwagkTbomAKyxXgr2uhmYqufBydPx+Pwjv58eQfS+B76sdV3sIMT7TH/ABuffGmaux+TPm0W+lKVaZxVQ2Ou82htCb6rQ24/5cYdse2T8Kt4qodi595HO/DLXlySeuJCo/AL7qhP6lmJfMsJNQ/a29MNnO6+noKJ+3JhE/iYVLmq72mG9msrf/EuVdv2LcGU58tQQe2qIq2jVN1Flq2PZC3t4oV5Rxog+yoH8qrHwp3hWzEChi11LHAAmNRV2y+nPDOkEceHGrjmvk/wlbREl/HFk6beB3JHIST6Yxk9QrZ9ta1swG5bb9H3MIjXdASW8ckaSyTRyw3IdUY7z+9WSPGVwCDV+zXzK2upClhLeSKu9nUl3KqNEDXUiDPLGXhA9VfRobhH4q6sOqsD+VU5l2asD6OjNM1qeZVGWYAeJJAH41kDVBec+07XfIEzga0ZupCOr4HrKgeomuoGuO0tCjO7uXduGcaQiAkhVA9ZyeZ9wHRIuoFTyII9/CuhCaJXUqyhlYEFSMgg8wQaqQhudjktbK1xYnJa2zmW38Sbcn0l59wnw9tT+x95HEEnxqjGneagRIqjAk/VJAGQeRzzHGpANkAjiPAjiPZUoycWQlBSXZnsLbkN7EJYHDoefgyn6rqeKnyNQm3eyzCQ3ViwiuT84jZ3FwOkqj0W6OBnrXFtbswd6bmyk+LXX0iBmKbxxOnjn6w48arz9orszG1aGWS5DB9yj5VCTje29ypzGvpEpKCOOM44VojJSMsoODJy27bwo26vA1pOOaTcEPnHIODL51Bdq7d9q2s9zhktLeJ3t8jS9xKo+dHiIwNWOpOatGzuyUs+7k2pKLl4zlIQqiFD9Z8Ku8fwyQF8qnu00eqzuFxzgkGPsGuKCTs7LK2qIjsmsqwKsr7waUMcjHvsjKDiTh6SnIz4jHjmpsGozs6+q1tz1hjP8C1JVQ9mpaM81XPg7bU20X+tfyj/AKaon8qsQqvfB1GUN+h5i/mb2SBHX8CKsxlGbRcKUpVpQQfba7aGymZDiRlEaHo8rLGp9mvPsqE/0KlsgG2bKE4DXbz5eCRgACwI7yMccxw8q7fhJn3dmrn0VubZm/ZEyE/lVrBzy5U8BOmUKTtZLbcL2ynh6yxj4xDw8dScQPWK2dmtoRbQ2g08La4re30KwBA3k7ZYcRzCxr76vRNVnsKutLi4PO4uZXH7tDuov4UB9tRUEnaJvJJqmWRjXxfZ9qb24u5JIpHS4dm0xEb02za4UljDcCVaFOHHgwr6Z24vjBYzsvpshjj/AHkvyafxMKrrfBhFoi0XV3C0SaRolyFLAa9GoZUEjkDipogcmybIXNzokRTDaRbpYiAyJJJoO748GZI0jDH6ztU1/opY/wC6W/8A0k/pXLs7sVdWsYjg2hhRkgSWyPxYkkkhgSSSeJro/Qu0xyvLVv2rZx+UlVTjJu0zRDJCKpm6Ds1ZRkFLW3BHIiJM+/FSuagm2ZtUcprA+uKYfk9Yx221CSN5s5iOYAnGM9e8cVB45MsWaCJ/NM1AnZ+1j/e2CjyjnbHvavDsnamDm6s1/wCRJ/N6fikPzxJ48agNpbHsIFaWREhXOWZWaEEnyQjJJ8smoCOTadzLotbuGVVYiWZbfRAmOYV2YmRvJQR1Iq57J7KpGyzTubm5HKWUDEf7iMd2MeY4+dSWJrbISzR8Ir+z9hPdENGslpbjiJHdzcyj/LR2IiU9WBbjyHOrjsjZMNomiFAoJyx5s7fWdjxZvMmu4mtN3dpCjPI6oijLMxwAPMmrF1ozuTZuqqdtO1KW6PBGN9ctG53SkDQmk5kmY8EQefPhWm92lebQUrYAQQn/AGudSCw/4eL0vtsAOnWoi3+C2NYZRNczzM6szcRGrSYyGfGWfBH0mNSo4T/Y2YPY2rDluI/wUA/lUzmqp8GE2vZlv5Ky/ddhVqFZpbZtjo2CorY67raFyvhPDDKB+tGZInPuMXuqUBqJlTG0rVvrQXUZ/wCzIP8AwNSx7K8q+JZ6UpVxmI7tHaLNazxuoZWifIPLgpI9xAPsqkdln2jDaW7xSRXUbQxtup8xyLlQdKSjgQPDUK+izxhlZTyZSD7QRVO7CPnZ9r5RKPu8P5VCcnFdFmKCk6Zz7Z7dmO3lWS1uYJyhWMMm8jMjd1cSoSvpEc8Vbtg2ItraGEcookT2qoBPvqs9pvlHtLc/311GSP1YMzn2ZjX31dK7CXJWcyRUZUirdsCJZrG3+vciVh+pbDeH2ajGPbVmzXyn4TGMt5hXdDbx26ho2KMHu7hVOCP1EPvqwfoOaPhFtG7QDkJDHOP+4ur8a65JbEcUpK0SG39m37km3ugo8EKBSPLXx/KtWx7TaMcQBkh15OrfK7sTnnrWTBHLGAPVXLutpLwW/gb95ajPtKv/ACpvNqj/AGmyPrgkH5PUeUfZrWXKocOMf+Kye2b8b1/2g25TH90HDauGPSJGMZrdaQMtzO2nCusRB4d5lDhvbjR7xVR2jtXaVuhea62fGg5sYpB7AC/E+Vc2wr3bG0M/KRQWx5T/ABcpI/7qN2J+0QB66kmnoy5bbtpL9C5ba7Qw2pVDqkmf5uCIa5X9QHor+s2AOtRf6JlvHxfyKqc1sYX7pXwNw2dUvqGF9dSmwez8Nmp0AtIwG8nkOuaU9ZHPE+rkPAVD7QgBuU0JhhdI7qYmZ5eAXeJPnCRhfo/qleGakistcESxqFRQqqMBVAAAHgAOQrMmoja/aOC1IR2LSkd2GIGSVvUi8QPM4HnUJNFd33z7G1g/wIm+Wcf50y+iP1U+9UXJLZKMHLRIbW7UIjmGBDcXHjHGcLH5zSeig8uflVV2lFcrLHNe/F7gM+ERpHitrZgrMCU0EMe6QHY8yMYzU7a9mYIRiEyxjOe5K6jJ8cZwT6wa5L7s7dMPk9ozp11JE/DywqnNV/k9F6w0uyR7N9pJLi5ntpI1DRIj649Whg/DALc/XyOD0qfvpQsbseSoxPqAJqlbJ2FfWoIjurc6jl5HtmaVzjGp23vePrrbtfYs0sUnxjaEoj0NqESRwJpwc6jgnHlmp84+yp4peiO+ByfVs1R9SWRfxDf+1XkGvm3wMOywzxuuk6o5gMAZSVAFYAeB0V9IFUz+zNEPqjMGou/b+2WP7c49hgf+gqTFQ94+dpWK/qXb/dRF/wDc12GyOX6lspSlXmUCqL8H4xYQ9e9n163q9A1Suyg0C4gJ4w3MyfZZt6h+7IPdVeX6l2D7mcY3u1Yl8ILZ5PtTMI1PuR/fVxqodk/lL6/k+oYIB6kQuR75Kt5qUFUUQyO5M+VXuxTtK5vVYlYWuVDuvpMLZFRY1J5d9nYny8+ErB2Es1A1JJIR4yTSMT/Fj8K5ezm37WFJ97cQo5u7piryKGAMzY4E55AV1/6UGc6bG3luWP8AeYMUA8zK4wR5DNVS5uVI0w4KCbN7dkLFeO4QYHiWA9veqvS2NpdMY7C0E7g4MoaSO2j82kB7x/VXJqyQdkJLkh9pTCQDiLaHKW6+Pyhzql9uBz4V1Xe1U0G32eNTr3QYFUQw/tuRoHqGTU4wrbOJvI6gv9+v19HB2b+DyC2IkuW+MSg5G8zuYjnPyaMSOHgTk+qrvVC2TYSRA3W07jgp7qSPiNcfSYHAz0GP/nfL2guLrhZx6I/96uFIH/Jh4M/rJUeupt1shmwqM+MZcvdaJ3bO24LNA88gQHgo5u58FRRxY+QFQJv7y99HVZ258Tg3Ug8hyhHry3HwrPZ2wo4W3rlppzznm7z+YTwRfJcCpTNUyy+icP6f+45dm7Litwd0gBb0nPekc9ZHbvMfMmu2sRWVUt2aKSPMV4z4BJ4AcSTyAFe0IocIma6muY42tSqK5JMsqklUB4FI+GrVjgSRwINRPaKwhjhd7+6lkjAJ3bOsSMccAI4wNRzyBzUptNpN0xkkW2jVyWdSC25UcMMeCMTjwOBw58RTe0G7W2dre2lJl0xG6u9RdBMwQmMTkyMePgAPHNWxXoqmdmxIntZtluxyLqxELnhgPGDLFnqdDBfZX0EVW/hK2YIrG2EPA21xbCI55cREAT55GasUT6gD1APqzUsu7IYXao2ZqDds7XtB9W2uj7zEP5VOVULSVv08rN6BtpIE/eKI5mHl3XH3TXMexl+p9EpSlXmUVR9qXC2e1DrIWO9iXSx4Lv4cqVJ6shTHqq8VHbd2HBfRbq4jDpkEcSrKw5MjDip9VcatUdjLi7Kz2CvY8X0hYYfaDqG8CSI0Qe04FXWqC/YSWzjlSwkDJNxeK5Y5EinKSxSqODAhThgc6RxqUtdu3saKLnZ8rOB3ntXilUnqFLhh1xxrtHPJx9gdlW7xSO0MTSrd3Ss7Roz5EzkAkjPIiroAAMAcK+VXnauawmuHtrG6linO+dZYZYdxIBiU50EMjAK3MYOa8TtBtm7yfi7wRnGBFu1ds8fTmJwMY4haN1s7GLei+9qvixiHxuURxAgnMm7D4yNJwcsDnlUJDtqWVRHs+2EUI4Ce4UxJjrFDwZ/WdIqEs9j3QfeLZwb3/GvLp7mQeYAUhfUuKkzse+l+evhGv1bWFVP35CTVbn6NMYSrjJuvR1w7BjVhNdSG4lHESTkaE/dx+gnsGfOtd52xs4yQJlkf6kGZm6ckz+Na4+xVrzkWSdutxK8o+6Tp/Cp21s0iGI0VB0RQo/AVS2nsuSa6XRXF29dz/MWDhfr3TiD+DBatgO08Z0WQPTXKfx01ZsV5XLXo7T9lWM+1I+80NrIPFI5HVsdFLpgn11sj7YxLwuIp7ZvHexNo9kigqR7as1eFaWvKFPwyEt+11k/K6g4+BkVT/ERXbFteB/RnhPqkQ/ka2zWET+nFG37SKfzFRd12OsZTlrWHPVV0e/TinxOfIj9q7dtTKEjR7yYOJN1ATIqMBpDOSdC46HgDxxmuLRdXW07KO7WJYcyzC3U7z5pO60rYAJ1MMAcOFXHZ+z4rddEMaRr0RQo/CorZ67zbZPhDY/xSy/0WrMbVlWXqNnf2/bUlrH/i3sP/AG9Uv/oKkRUZ20P9p2aP+IlPut5f61JCmU5g0Z5qtdsQIEiuVADQXUMrEeKsRDJn7DY9lWQGoTtxFr2fdj/IkP3RqH5VGDpk5q0y5Urk2PNrt4W+tDG3vRTXlaTEdlKUoBSlKAh+2VwY7C7YeFvNj1lGA/OufZw+Sj/YT/xFZ9ubkR2M/dDmRRCqN6LPOREuceGXz7KqVlt2bZcccG0YHQIoRbqL5WBguANZHFT6x4VXki2ui7DJRbsuemsWFcGz+0NrcfNXET+Qdc+48ak8VRRp5IxApprLFe0o7Zhppisq45tpwooZpUCk41ahpz0JHAe2lDkdOK9Ir0UNcFmOK8xWVRd5t+CN93r1ynlFEDLKfsJkgeZ4V1Kw3WySxUR2OiL3m0Lj6OuK3Tz3KZfH2nx7K3w2t3c8x8UiPMsVe5I6BRmOPw4ksfIVr7JWi2l5e2kercgQ3CBmLlWmDrINTEk5aPV6yauxwa7Zmy5FLpHvbQYudmt4fGJV9r28gH5GpMCo74Rhpt4Zf8G7t39jPuj+ElSVcyrRLA+me1Edrn02N0f+Hl/8GFTFQvbBdVo6f4jRx/8AVlRP/aq47LZPosmxYSlvAh5rDEp9YRQaV2YxwpWowilKUApSlAV3tzHqgi6C8sifV8YjH8xViNCKUBE33Zizn+dtYH8zGoPvAzUaOwVmvzQmh/c3EqD7pYr+FWilAVj/AETkX0NoXi+TbiXH34s/jWf6Buxyvs/t20ZP8JWrJSuUvR3k/ZWTsW98LyH22v8A+tR9z2KmlbVJLZs2chjYgnPmTLV2pSkd5y9lZGxL3xvI/Za/1kNens1O3pbQmHlFDAn4sjGrLSucV6HOXsri9joWGJpbmfqJZmCt+0sWlSPLGKmNm7Mhtl0QRRxL0jUL78c666VIi22Kgtnx/wD9G7cctzaof2gZ2/J1qdrBYlBLAAM2NRA4nTwGT5UBFdrrA3FnLEoyzaCo81kRgfZpzSpgitXxZPqioTjyLMc1EjhWi5sROY1JwFlikPjndOJAPeq1Lm1Xp+JpHbKpyM59dQUGmWSypqjdSlKuM4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2" name="Picture 8" descr="http://www.top4man.ru/UserFiles/kluchica-broken-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861048"/>
            <a:ext cx="3145532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055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37</TotalTime>
  <Words>165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Исполнительная</vt:lpstr>
      <vt:lpstr>Первая помощь при ушибах, растяжениях, переломах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Первая помощь при ушибах, растяжениях, переломах</dc:title>
  <cp:lastModifiedBy>SamLab.ws</cp:lastModifiedBy>
  <cp:revision>5</cp:revision>
  <dcterms:modified xsi:type="dcterms:W3CDTF">2014-01-18T02:22:58Z</dcterms:modified>
</cp:coreProperties>
</file>