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57" r:id="rId4"/>
    <p:sldId id="259" r:id="rId5"/>
    <p:sldId id="258" r:id="rId6"/>
    <p:sldId id="260" r:id="rId7"/>
    <p:sldId id="261" r:id="rId8"/>
    <p:sldId id="271" r:id="rId9"/>
    <p:sldId id="262" r:id="rId10"/>
    <p:sldId id="270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8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0522C-07BB-4FDA-8AE6-483ECDB4894A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2149-DF7C-44E7-A300-F111FA3A42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0522C-07BB-4FDA-8AE6-483ECDB4894A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2149-DF7C-44E7-A300-F111FA3A4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0522C-07BB-4FDA-8AE6-483ECDB4894A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2149-DF7C-44E7-A300-F111FA3A4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0522C-07BB-4FDA-8AE6-483ECDB4894A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2149-DF7C-44E7-A300-F111FA3A4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0522C-07BB-4FDA-8AE6-483ECDB4894A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2149-DF7C-44E7-A300-F111FA3A42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0522C-07BB-4FDA-8AE6-483ECDB4894A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2149-DF7C-44E7-A300-F111FA3A4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0522C-07BB-4FDA-8AE6-483ECDB4894A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2149-DF7C-44E7-A300-F111FA3A4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0522C-07BB-4FDA-8AE6-483ECDB4894A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2149-DF7C-44E7-A300-F111FA3A4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0522C-07BB-4FDA-8AE6-483ECDB4894A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2149-DF7C-44E7-A300-F111FA3A42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0522C-07BB-4FDA-8AE6-483ECDB4894A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2149-DF7C-44E7-A300-F111FA3A4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0522C-07BB-4FDA-8AE6-483ECDB4894A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2149-DF7C-44E7-A300-F111FA3A42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BA0522C-07BB-4FDA-8AE6-483ECDB4894A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B922149-DF7C-44E7-A300-F111FA3A42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928670"/>
            <a:ext cx="7406640" cy="2926226"/>
          </a:xfrm>
        </p:spPr>
        <p:txBody>
          <a:bodyPr>
            <a:normAutofit/>
          </a:bodyPr>
          <a:lstStyle/>
          <a:p>
            <a:r>
              <a:rPr lang="ru-RU" sz="5800" b="1" i="1" dirty="0" smtClean="0">
                <a:latin typeface="Monotype Corsiva" pitchFamily="66" charset="0"/>
              </a:rPr>
              <a:t>Синдром длительного сдавливания</a:t>
            </a:r>
            <a:r>
              <a:rPr lang="en-US" sz="5800" b="1" i="1" dirty="0" smtClean="0">
                <a:latin typeface="Monotype Corsiva" pitchFamily="66" charset="0"/>
              </a:rPr>
              <a:t>.</a:t>
            </a:r>
            <a:endParaRPr lang="ru-RU" sz="5800" b="1" i="1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6072206"/>
            <a:ext cx="7406640" cy="681054"/>
          </a:xfrm>
        </p:spPr>
        <p:txBody>
          <a:bodyPr/>
          <a:lstStyle/>
          <a:p>
            <a:r>
              <a:rPr lang="ru-RU" dirty="0" smtClean="0"/>
              <a:t>Авторы: Терешко Елена, Ромашко Виктория.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85728"/>
            <a:ext cx="7498080" cy="5857916"/>
          </a:xfrm>
        </p:spPr>
        <p:txBody>
          <a:bodyPr>
            <a:normAutofit fontScale="70000" lnSpcReduction="20000"/>
          </a:bodyPr>
          <a:lstStyle/>
          <a:p>
            <a:pPr marL="596646" indent="-514350">
              <a:buFont typeface="+mj-lt"/>
              <a:buAutoNum type="arabicPeriod" startAt="3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Через 30—40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поврежденная конечность начинает отекать и резко увеличивается в объеме. В результате отека на коже появляются пузыри, наполненные серозной или серозно-геморрагической жидкостью. Между пузырями на коже могут быть кровоизлияния. Мягкие ткани имеют деревянистую плотность. Происходит сдавление нервных стволов, и чувствительность в зоне повреждения и ниже утрачивается. Движения в суставах вследствие тяжести повреждения невозможны.</a:t>
            </a:r>
          </a:p>
          <a:p>
            <a:pPr marL="596646" indent="-514350">
              <a:buFont typeface="+mj-lt"/>
              <a:buAutoNum type="arabicPeriod" startAt="3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Пульс на сосудах пораженной конечности, как правило, не определяется.</a:t>
            </a:r>
          </a:p>
          <a:p>
            <a:pPr marL="596646" indent="-514350"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Жалобы:</a:t>
            </a:r>
          </a:p>
          <a:p>
            <a:pPr marL="596646" indent="-514350"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боли в поврежденной части тела;</a:t>
            </a:r>
          </a:p>
          <a:p>
            <a:pPr marL="596646" indent="-51435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тошнота;</a:t>
            </a:r>
          </a:p>
          <a:p>
            <a:pPr marL="596646" indent="-51435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головная боль;</a:t>
            </a:r>
          </a:p>
          <a:p>
            <a:pPr marL="596646" indent="-51435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жажда.</a:t>
            </a:r>
          </a:p>
          <a:p>
            <a:pPr marL="596646" indent="-514350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Достоверные признаки синдрома сдавливания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значительное ухудшение состояния сразу после освобождения;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появление розовой или красной мочи.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До освобождения конечностей: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обильное теплое питье и обезболивание;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холод ниже места сдавливания (по возможности)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Оказание помощи на месте происшествия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500174"/>
            <a:ext cx="7498080" cy="562453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Помощь на месте происшествия оказывается в два этапа.</a:t>
            </a:r>
          </a:p>
          <a:p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Первый этап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 может длиться несколько часов и зависит от того, как быстро удастся освободить конечности из-под придавивших их обломков. Пусть не приводит в отчаяние отсутствие возможности немедленно освободить пострадавшего. Поднять многотонную плиту или бетонный столб под силу лишь специальной технике. Но если уже 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с первых минут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 несчастного случая 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пострадавшие конечности обложить пакетами со льдом или снегом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сделать тугое бинтование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 (если к ним есть доступ) и 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обеспечить человека обильным теплым питьем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то есть все основания рассчитывать на благоприятный исход. Наложение защитных жгутов здесь необязательно. Оказание помощи на этом этапе может растянуться на несколько часов. Профессиональные спасательные команды, работающие в зонах землетрясений и катастроф, обязательно имеют в своем составе специально обученных людей, смысл действий которых заключается в одном - как можно скорее добраться до руки придавленного развалинами человека и наладить внутривенное введение плазмозамещающей жидкости. А их товарищи, идущие следом со специальной техникой, очень осторожно, без суеты, извлекают пострадавшего из-под руин. Такая тактика позволила спасти многие тысячи жизней.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428604"/>
            <a:ext cx="7498080" cy="307183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Второй этап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оказание помощи после освобождения - необходимо предельно сократить.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Тугое бинтование, наложение транспортных шин и введение кровезамещающих жидкостей, быстрая доставка пострадавшего в реанимационный центр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где обязательно должен быть аппарат "искусственная почка", дают основание рассчитывать на благоприятный исход.    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1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3429000"/>
            <a:ext cx="4354856" cy="3032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Лечение синдрома длительного сдавливания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Лечение больных</a:t>
            </a:r>
            <a:r>
              <a:rPr lang="ru-RU" dirty="0" smtClean="0"/>
              <a:t> должно по возможности осуществляться в специализированной клинике, где имеется доступ к гемодиализу, который будет незаменим в устранении нарушений со стороны почек.</a:t>
            </a:r>
          </a:p>
          <a:p>
            <a:r>
              <a:rPr lang="ru-RU" dirty="0" smtClean="0"/>
              <a:t>При транспортировке людей с синдромом длительного сдавливания желательно обложить повреждённую конечность льдом, сделать новокаиновую блокаду. В госпитале проводится адекватная обезболивающая терапия. Обязательно осуществляется коррекция нарушений водно – электролитного состава крови.</a:t>
            </a:r>
          </a:p>
          <a:p>
            <a:r>
              <a:rPr lang="ru-RU" dirty="0" smtClean="0"/>
              <a:t>При купировании симптомов, угрожающих жизни пациента, проводится пластика сосудов и нервов поражённой конечности. Если симптомы почечной недостаточности нарастают, встаёт вопрос об ампутации.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000108"/>
            <a:ext cx="749808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700" b="1" dirty="0" smtClean="0"/>
              <a:t>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Синдром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длительного сдавливания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(СДС) </a:t>
            </a:r>
            <a:r>
              <a:rPr lang="ru-RU" dirty="0" smtClean="0"/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своеобразная тяжелая травма, обусловленная продолжительным сдавливанием (компрессией) мягких тканей. Он характеризуется сложным патогенезом, сложностью лечения и высоким показателем смертности.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571480"/>
            <a:ext cx="7647836" cy="567692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медицине катастроф одним из актуальных вопросов является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синдром длительного сдавливания (краш-синдром)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Различают 3 основных вида этого синдрома. Отличие их состоит в основном в условиях, которые привели к последствиям синдрома длительного сдавливания.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0" y="2214554"/>
            <a:ext cx="4757742" cy="4000528"/>
          </a:xfrm>
        </p:spPr>
        <p:txBody>
          <a:bodyPr>
            <a:normAutofit fontScale="925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Синдром длительного сдавливания Развивается после освобождения пострадавшего из завала, как только кровь снова начинает циркулировать по сосудам поврежденной руки или ноги, и продукты распада травмированных тканей поступают в общий кровоток всего организма. Наступает самоотравление, и пострадавший может быстро умереть.</a:t>
            </a:r>
          </a:p>
          <a:p>
            <a:endParaRPr lang="ru-RU" dirty="0"/>
          </a:p>
        </p:txBody>
      </p:sp>
      <p:pic>
        <p:nvPicPr>
          <p:cNvPr id="4" name="Рисунок 3" descr="1319707307_zemletryas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2500306"/>
            <a:ext cx="4221201" cy="37709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1472" y="0"/>
            <a:ext cx="8001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первом виде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длительное сдавливание конечностей тела происходит у людей, оказавшихся под завалами разрушенного дома, застрявших в автомобиле при автокатастрофе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286380" y="500042"/>
            <a:ext cx="3657600" cy="46634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/>
              <a:t>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Второй вид синдрома - так называемое позиционное сдавливание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Оно развивается при длительном пребывании человека в одной позе, при которой под весом его собственного тела сдавливаются сосуды и нервы конечностей. В лёгкой форме это явление можно наблюдать, когда во сне человек долго лежит на одной руке. Но в адекватном состоянии развивающееся чувство покалывания и онемения заставляет сменить позу на более удобную. У лиц с алкогольным опьянением или находящихся под действием наркотиков притупляется чувство боли и в неудобном положении они могут пребывать длительное время, что влечёт за собой практически необратимые изменения в кровоснабжении и иннервации конечностей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6" name="Содержимое 5" descr="ruki3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71538" y="1714487"/>
            <a:ext cx="4357718" cy="328614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Untitled-216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14414" y="2000240"/>
            <a:ext cx="3832328" cy="288551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2066" y="428604"/>
            <a:ext cx="4071934" cy="46634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Наконец,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третий вид синдрома длительного сдавливания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развивается при так называемом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турникетном синдроме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Часто он развивается при обкручивании конечности верёвкой, проволокой, леской. У грудных детей вызвать турникетный синдром может даже обкрученный вокруг пальчика волос или нитка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285852" y="785794"/>
            <a:ext cx="7498080" cy="5786478"/>
          </a:xfrm>
        </p:spPr>
        <p:txBody>
          <a:bodyPr>
            <a:normAutofit/>
          </a:bodyPr>
          <a:lstStyle/>
          <a:p>
            <a:pPr>
              <a:buSzTx/>
              <a:buFont typeface="Wingdings" pitchFamily="2" charset="2"/>
              <a:buChar char="§"/>
            </a:pPr>
            <a:r>
              <a:rPr lang="ru-RU" sz="4000" dirty="0" smtClean="0"/>
              <a:t>Обнаружив человека в завале, прежде всего надо осмотреть это место  и принять меры к освобождению пострадавшего.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ru-RU" sz="4000" dirty="0" smtClean="0"/>
              <a:t>Из завала можно извлекать человека только после его полного освобождения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Признаки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effectLst/>
                <a:latin typeface="Times New Roman" pitchFamily="18" charset="0"/>
                <a:cs typeface="Times New Roman" pitchFamily="18" charset="0"/>
              </a:rPr>
              <a:t>синдрома длительного сдавливания</a:t>
            </a:r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1142976" y="1500174"/>
            <a:ext cx="7498080" cy="4800600"/>
          </a:xfrm>
        </p:spPr>
        <p:txBody>
          <a:bodyPr>
            <a:normAutofit fontScale="85000"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 момент травмы отмечаются интенсивные боли в сдавленном участке тела, речевое и двигательное возбуждение, После освобождения возможны неадекватные реакции на окружающее, озноб, учащение пульса, снижение артериального давления вплоть до коллапса.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 Через несколько часов появляются другие признаки болезни. Местные проявления характеризуются резкой бледностью кожи с наличием синюшных пятен и меток вдавлений.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</TotalTime>
  <Words>268</Words>
  <Application>Microsoft Office PowerPoint</Application>
  <PresentationFormat>Экран (4:3)</PresentationFormat>
  <Paragraphs>36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Синдром длительного сдавливания.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Признаки синдрома длительного сдавливания </vt:lpstr>
      <vt:lpstr>Слайд 10</vt:lpstr>
      <vt:lpstr>Слайд 11</vt:lpstr>
      <vt:lpstr>Достоверные признаки синдрома сдавливания</vt:lpstr>
      <vt:lpstr>До освобождения конечностей:</vt:lpstr>
      <vt:lpstr>Оказание помощи на месте происшествия</vt:lpstr>
      <vt:lpstr>Слайд 15</vt:lpstr>
      <vt:lpstr>Лечение синдрома длительного сдавливания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Синдром длительного сдавливания.</dc:title>
  <dc:creator>Admin</dc:creator>
  <cp:lastModifiedBy>Admin</cp:lastModifiedBy>
  <cp:revision>8</cp:revision>
  <dcterms:created xsi:type="dcterms:W3CDTF">2013-11-27T13:39:49Z</dcterms:created>
  <dcterms:modified xsi:type="dcterms:W3CDTF">2013-11-27T14:41:16Z</dcterms:modified>
</cp:coreProperties>
</file>