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66" r:id="rId6"/>
    <p:sldId id="259" r:id="rId7"/>
    <p:sldId id="263" r:id="rId8"/>
    <p:sldId id="264" r:id="rId9"/>
    <p:sldId id="260" r:id="rId10"/>
    <p:sldId id="261" r:id="rId11"/>
    <p:sldId id="268" r:id="rId12"/>
    <p:sldId id="267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BB1BD-1B70-4DA1-8BC2-7E2B7F1A9CB9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49C4C-3FD7-4E9B-B33F-03F5DDA6BF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634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49C4C-3FD7-4E9B-B33F-03F5DDA6BFEA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077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419100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marL="0" lvl="0" indent="0" algn="ctr">
              <a:lnSpc>
                <a:spcPct val="100000"/>
              </a:lnSpc>
              <a:buNone/>
              <a:defRPr sz="4100" b="1" i="0" u="none" strike="noStrike" baseline="0">
                <a:solidFill>
                  <a:srgbClr val="FCB95E"/>
                </a:solidFill>
                <a:latin typeface="Arial"/>
              </a:defRPr>
            </a:lvl1pPr>
          </a:lstStyle>
          <a:p>
            <a:pPr marL="0" lvl="0" indent="0" algn="ctr">
              <a:lnSpc>
                <a:spcPct val="100000"/>
              </a:lnSpc>
              <a:buNone/>
            </a:pPr>
            <a:r>
              <a:rPr sz="4800" b="1" i="0" u="none" strike="noStrike" baseline="0">
                <a:solidFill>
                  <a:srgbClr val="FCB95E"/>
                </a:solidFill>
                <a:latin typeface="Arial"/>
              </a:rPr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/>
            </a:lvl1pPr>
          </a:lstStyle>
          <a:p>
            <a:endParaRPr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  <p:sp>
        <p:nvSpPr>
          <p:cNvPr id="6" name="Подзаголовок 5"/>
          <p:cNvSpPr txBox="1">
            <a:spLocks noGrp="1"/>
          </p:cNvSpPr>
          <p:nvPr>
            <p:ph type="subTitle" idx="1"/>
          </p:nvPr>
        </p:nvSpPr>
        <p:spPr>
          <a:xfrm>
            <a:off x="1371600" y="333057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ctr">
              <a:buNone/>
            </a:pPr>
            <a:r>
              <a:rPr>
                <a:solidFill>
                  <a:srgbClr val="FFFFFF"/>
                </a:solidFill>
              </a:rPr>
              <a:t>Образец подзаголовка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/>
            </a:lvl1pPr>
          </a:lstStyle>
          <a:p>
            <a:endParaRPr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E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/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ctr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lvl="0" indent="0" algn="ctr">
        <a:lnSpc>
          <a:spcPct val="100000"/>
        </a:lnSpc>
        <a:buNone/>
        <a:defRPr sz="4100" b="1" i="0" u="none" strike="noStrike" baseline="0">
          <a:solidFill>
            <a:srgbClr val="FCB95E"/>
          </a:solidFill>
          <a:latin typeface="Arial"/>
        </a:defRPr>
      </a:lvl1pPr>
    </p:titleStyle>
    <p:bodyStyle>
      <a:lvl1pPr marL="546100" lvl="0" indent="1228725" algn="l">
        <a:lnSpc>
          <a:spcPct val="100000"/>
        </a:lnSpc>
        <a:buClr>
          <a:srgbClr val="F2F2F2"/>
        </a:buClr>
        <a:buSzPct val="65000"/>
        <a:buFont typeface="Wingdings 2"/>
        <a:buChar char=""/>
        <a:defRPr sz="2800" b="0" i="0" u="none" strike="noStrike" baseline="0">
          <a:solidFill>
            <a:srgbClr val="FFFFFF"/>
          </a:solidFill>
          <a:latin typeface="Arial"/>
        </a:defRPr>
      </a:lvl1pPr>
      <a:lvl2pPr marL="866775" lvl="1" indent="2317750" algn="l">
        <a:lnSpc>
          <a:spcPct val="100000"/>
        </a:lnSpc>
        <a:buClr>
          <a:srgbClr val="FFFFFF"/>
        </a:buClr>
        <a:buSzPct val="80000"/>
        <a:buFont typeface="Wingdings 2"/>
        <a:buChar char=""/>
        <a:defRPr sz="2400" b="0" i="0" u="none" strike="noStrike" baseline="0">
          <a:solidFill>
            <a:srgbClr val="FFFFFF"/>
          </a:solidFill>
          <a:latin typeface="Arial"/>
        </a:defRPr>
      </a:lvl2pPr>
      <a:lvl3pPr marL="1133475" lvl="2" indent="3171825" algn="l">
        <a:lnSpc>
          <a:spcPct val="100000"/>
        </a:lnSpc>
        <a:buClr>
          <a:srgbClr val="FFFFFF"/>
        </a:buClr>
        <a:buSzPct val="95000"/>
        <a:buFont typeface="Wingdings"/>
        <a:buChar char=""/>
        <a:defRPr sz="2200" b="0" i="0" u="none" strike="noStrike" baseline="0">
          <a:solidFill>
            <a:srgbClr val="FFFFFF"/>
          </a:solidFill>
          <a:latin typeface="Arial"/>
        </a:defRPr>
      </a:lvl3pPr>
      <a:lvl4pPr marL="1352550" lvl="3" indent="3873500" algn="l">
        <a:lnSpc>
          <a:spcPct val="100000"/>
        </a:lnSpc>
        <a:buClr>
          <a:srgbClr val="FFFFFF"/>
        </a:buClr>
        <a:buSzPct val="100000"/>
        <a:buFont typeface="Wingdings 3"/>
        <a:buChar char=""/>
        <a:defRPr sz="2000" b="0" i="0" u="none" strike="noStrike" baseline="0">
          <a:solidFill>
            <a:srgbClr val="FFFFFF"/>
          </a:solidFill>
          <a:latin typeface="Arial"/>
        </a:defRPr>
      </a:lvl4pPr>
      <a:lvl5pPr marL="1543050" lvl="4" indent="4448175" algn="l">
        <a:lnSpc>
          <a:spcPct val="100000"/>
        </a:lnSpc>
        <a:buClr>
          <a:srgbClr val="FFFFFF"/>
        </a:buClr>
        <a:buFont typeface="Wingdings 2"/>
        <a:buChar char=""/>
        <a:defRPr sz="2000" b="0" i="0" u="none" strike="noStrike" baseline="0">
          <a:solidFill>
            <a:srgbClr val="FFFFFF"/>
          </a:solidFill>
          <a:latin typeface="Arial"/>
        </a:defRPr>
      </a:lvl5pPr>
      <a:lvl6pPr marL="1762125" lvl="5" indent="5105400" algn="l">
        <a:lnSpc>
          <a:spcPct val="100000"/>
        </a:lnSpc>
        <a:buClr>
          <a:srgbClr val="FFFFFF"/>
        </a:buClr>
        <a:buFont typeface="Wingdings 3"/>
        <a:buChar char=""/>
        <a:defRPr sz="1800" b="0" i="0" u="none" strike="noStrike" baseline="0">
          <a:solidFill>
            <a:srgbClr val="FFFFFF"/>
          </a:solidFill>
          <a:latin typeface="Arial"/>
        </a:defRPr>
      </a:lvl6pPr>
      <a:lvl7pPr marL="1965325" lvl="6" indent="5711825" algn="l">
        <a:lnSpc>
          <a:spcPct val="100000"/>
        </a:lnSpc>
        <a:buClr>
          <a:srgbClr val="FFFFFF"/>
        </a:buClr>
        <a:buFont typeface="Wingdings 2"/>
        <a:buChar char=""/>
        <a:defRPr sz="1600" b="0" i="0" u="none" strike="noStrike" baseline="0">
          <a:solidFill>
            <a:srgbClr val="FFFFFF"/>
          </a:solidFill>
          <a:latin typeface="Arial"/>
        </a:defRPr>
      </a:lvl7pPr>
      <a:lvl8pPr marL="2165350" lvl="7" indent="6315075" algn="l">
        <a:lnSpc>
          <a:spcPct val="100000"/>
        </a:lnSpc>
        <a:buClr>
          <a:srgbClr val="FFFFFF"/>
        </a:buClr>
        <a:buFont typeface="Wingdings 2"/>
        <a:buChar char=""/>
        <a:defRPr sz="1400" b="0" i="0" u="none" strike="noStrike" baseline="0">
          <a:solidFill>
            <a:srgbClr val="FFFFFF"/>
          </a:solidFill>
          <a:latin typeface="Arial"/>
        </a:defRPr>
      </a:lvl8pPr>
      <a:lvl9pPr marL="2365375" lvl="8" indent="6915150" algn="l">
        <a:lnSpc>
          <a:spcPct val="100000"/>
        </a:lnSpc>
        <a:buClr>
          <a:srgbClr val="FFFFFF"/>
        </a:buClr>
        <a:buFont typeface="Wingdings 2"/>
        <a:buChar char=""/>
        <a:defRPr sz="1400" b="0" i="0" u="none" strike="noStrike" baseline="0">
          <a:solidFill>
            <a:srgbClr val="FFFFFF"/>
          </a:solidFill>
          <a:latin typeface="Arial"/>
        </a:defRPr>
      </a:lvl9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1pPr>
      <a:lvl2pPr marL="457200" lvl="1" indent="13716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2pPr>
      <a:lvl3pPr marL="914400" lvl="2" indent="27432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3pPr>
      <a:lvl4pPr marL="1371600" lvl="3" indent="41148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4pPr>
      <a:lvl5pPr marL="1828800" lvl="4" indent="54864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5pPr>
      <a:lvl6pPr marL="2286000" lvl="5" indent="68580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6pPr>
      <a:lvl7pPr marL="2743200" lvl="6" indent="82296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7pPr>
      <a:lvl8pPr marL="3200400" lvl="7" indent="96012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8pPr>
      <a:lvl9pPr marL="3657600" lvl="8" indent="10972800" algn="l">
        <a:lnSpc>
          <a:spcPct val="100000"/>
        </a:lnSpc>
        <a:buNone/>
        <a:defRPr sz="1800" b="0" i="0" u="none" strike="noStrike" baseline="0">
          <a:solidFill>
            <a:srgbClr val="FFFFFF"/>
          </a:solidFill>
          <a:latin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Мои документы\Downloads\1354624545_narkotiki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419100" y="1371600"/>
            <a:ext cx="8658225" cy="2206625"/>
          </a:xfrm>
          <a:prstGeom prst="rect">
            <a:avLst/>
          </a:prstGeom>
          <a:noFill/>
          <a:ln>
            <a:noFill/>
          </a:ln>
        </p:spPr>
        <p:txBody>
          <a:bodyPr wrap="square" anchor="b">
            <a:normAutofit fontScale="90000"/>
          </a:bodyPr>
          <a:lstStyle/>
          <a:p>
            <a:pPr marL="0" lvl="0" indent="0" algn="ctr">
              <a:lnSpc>
                <a:spcPct val="100000"/>
              </a:lnSpc>
              <a:buNone/>
            </a:pPr>
            <a:r>
              <a:rPr sz="4800" b="1" i="1" u="none" strike="noStrike" baseline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Вплив</a:t>
            </a:r>
            <a:r>
              <a:rPr sz="4800" b="1" i="1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sz="4800" b="1" i="1" u="none" strike="noStrike" baseline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наркотичних</a:t>
            </a:r>
            <a:r>
              <a:rPr sz="4800" b="1" i="1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sz="4800" b="1" i="1" u="none" strike="noStrike" baseline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речовин</a:t>
            </a:r>
            <a:r>
              <a:rPr sz="4800" b="1" i="1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sz="4800" b="1" i="1" u="none" strike="noStrike" baseline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</a:t>
            </a:r>
            <a:r>
              <a:rPr sz="4800" b="1" i="1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sz="4800" b="1" i="1" u="none" strike="noStrike" baseline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організм</a:t>
            </a:r>
            <a:r>
              <a:rPr sz="4800" b="1" i="1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sz="4800" b="1" i="1" u="none" strike="noStrike" baseline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людини</a:t>
            </a:r>
            <a:endParaRPr sz="4800" b="1" i="1" u="none" strike="noStrike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273050"/>
            <a:ext cx="9144000" cy="65817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 sz="3600" b="1" i="1" u="sng" strike="noStrike">
                <a:solidFill>
                  <a:srgbClr val="FFFFFF"/>
                </a:solidFill>
              </a:rPr>
              <a:t>Наслідки</a:t>
            </a:r>
            <a:r>
              <a:rPr sz="2800"/>
              <a:t> Наркотик стає необхідною речовиною для підтримання життєдіяльності організму, без нього у організму виникає абстиненція – або так звана «ломка». З’являється маніакальна, яка не піддається контролю, тяга до вживання наркотиків. У батьків-наркоманів діти народжуються розумово та фізично неповноцінними.  </a:t>
            </a:r>
            <a:r>
              <a:rPr sz="2800" b="1" i="0" u="sng" strike="noStrike"/>
              <a:t>Захворювання, які може викликати наркоманія:</a:t>
            </a:r>
            <a:r>
              <a:rPr sz="2800"/>
              <a:t> Рак легенів, атрофія мозку, епілепсія, психози, деградація особистості.  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257014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sz="3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икликає дратівливість, конфліктність, неспокій, чергування розслаблення, падіння м'язового тонусу, неможливість виконувати навіть легку роботу з </a:t>
            </a:r>
            <a:r>
              <a:rPr lang="ru-RU" sz="3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нападами</a:t>
            </a:r>
            <a:r>
              <a:rPr lang="ru-RU" sz="3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сильного </a:t>
            </a:r>
            <a:r>
              <a:rPr lang="ru-RU" sz="3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збудження</a:t>
            </a:r>
            <a:r>
              <a:rPr lang="ru-RU" sz="3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некерованої</a:t>
            </a:r>
            <a:r>
              <a:rPr lang="ru-RU" sz="3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3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8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2" descr="C:\Documents and Settings\User\Мои документы\Downloads\0b92e810be865068379b5cf638129575759ed9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019"/>
            <a:ext cx="9144000" cy="299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Наркотик стає необхідною речовиною для підтримання життєдіяльності організму, без нього у організму виникає абстиненція – або так звана «ломка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b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Захворювання, які може викликати наркоманія: </a:t>
            </a:r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Рак легенів, атрофія мозку, епілепсія, психози, деградація особистості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27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Отже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аркотик 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будь-яка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хімічна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сполука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впливає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функціонування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організму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Зловживання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наркотиками -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вживання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будь-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яким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неприйнятним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медичної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соціальної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точок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зору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чином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прийнятним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неправильним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Наркотики приносять шкоду людському організму та викликають залежність.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797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250825" y="2492375"/>
            <a:ext cx="8712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 sz="8000" b="1" i="1" u="none" strike="noStrike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</a:t>
            </a:r>
            <a:r>
              <a:rPr sz="8000" b="1" i="1" u="none" strike="noStrike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8000" b="1" i="1" u="none" strike="noStrike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sz="8000" b="1" i="1" u="none" strike="noStrike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8000" b="1" i="1" u="none" strike="noStrike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увагу</a:t>
            </a:r>
            <a:r>
              <a:rPr sz="8000" b="1" i="1" u="none" strike="noStrike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374900" y="3514725"/>
            <a:ext cx="4489450" cy="33686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12700" y="0"/>
            <a:ext cx="9128125" cy="348615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 sz="3200" b="1" i="0" u="sng" strike="noStrike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Нарко́тик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грец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sz="3200" b="1" i="1" u="none" strike="noStrike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narkoticos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той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призводить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заціпеніння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одурманюючий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 —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різні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відношенню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обміну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субстанції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природних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чи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штучних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здатні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викликати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фізичну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психічну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залежність</a:t>
            </a:r>
            <a:r>
              <a:rPr sz="3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37650" cy="69596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Впливаючи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нервові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центри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головного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мозку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наркотик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викликати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підняття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настрою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чи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надмірну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сонливість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хворобливу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незвичайну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веселість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 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ейфорію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іноді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порушення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свідомості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патологічних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випадках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бути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цілком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нереалістичним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викликати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манію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величі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невразливості</a:t>
            </a:r>
            <a:r>
              <a:rPr sz="4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6584950"/>
          </a:xfrm>
        </p:spPr>
        <p:txBody>
          <a:bodyPr/>
          <a:lstStyle/>
          <a:p>
            <a:pPr algn="l"/>
            <a:r>
              <a:rPr lang="ru-RU" sz="3200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</a:t>
            </a:r>
            <a:r>
              <a:rPr lang="ru-RU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наркотичних</a:t>
            </a:r>
            <a:r>
              <a:rPr lang="ru-RU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 </a:t>
            </a:r>
            <a:br>
              <a:rPr lang="ru-RU" sz="3200" dirty="0"/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1)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Опіати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(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опіодіди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2)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Депресанти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—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седативні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—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снодійні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—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транквілізатори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3)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Стимулятори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—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кокаїн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—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амфетамін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—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кофеїн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— кат — 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поширена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в 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Азії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рослина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що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містить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ефедриноподібну</a:t>
            </a:r>
            <a:r>
              <a:rPr lang="ru-RU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речовину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;</a:t>
            </a:r>
            <a:r>
              <a:rPr lang="ru-RU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uk-UA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1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892"/>
            <a:ext cx="8229600" cy="6381328"/>
          </a:xfrm>
        </p:spPr>
        <p:txBody>
          <a:bodyPr/>
          <a:lstStyle/>
          <a:p>
            <a:pPr algn="l"/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Галюціногени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речовини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канабіс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інгалянти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фенциклідин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кава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бетель — 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рослини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поширені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 </a:t>
            </a:r>
            <a:r>
              <a:rPr lang="ru-RU" sz="4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Океанії</a:t>
            </a:r>
            <a:r>
              <a:rPr lang="ru-RU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User\Мои документы\Downloads\article13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4471103" cy="40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89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721052" y="3429000"/>
            <a:ext cx="4476750" cy="34356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-13402" y="1340768"/>
            <a:ext cx="8950325" cy="50927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marL="438150" indent="993775"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Соціальна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узгодженість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Ворожість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Задоволення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Доступність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b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Цікавість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Нудьга                              </a:t>
            </a:r>
            <a:b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Відхід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фізичного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стресу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sz="32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75" y="260350"/>
            <a:ext cx="9159875" cy="1504950"/>
          </a:xfrm>
          <a:prstGeom prst="rect">
            <a:avLst/>
          </a:prstGeom>
        </p:spPr>
        <p:txBody>
          <a:bodyPr wrap="square" anchor="t"/>
          <a:lstStyle/>
          <a:p>
            <a:pPr lvl="0" algn="ctr"/>
            <a:r>
              <a:rPr lang="ru-RU" sz="32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Причини</a:t>
            </a:r>
            <a:r>
              <a:rPr lang="ru-RU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зловживання</a:t>
            </a:r>
            <a:r>
              <a:rPr lang="ru-RU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наркотиками:</a:t>
            </a:r>
            <a:endParaRPr sz="4800" b="1" i="0" u="none" strike="noStrike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>
          <a:xfrm rot="5400000">
            <a:off x="1030288" y="12093574"/>
            <a:ext cx="2782887" cy="36210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-180528" y="908720"/>
            <a:ext cx="9324528" cy="648072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marL="438150" lvl="0" indent="993775" algn="l"/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Фізичні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ознаки</a:t>
            </a: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Уповільнене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мовлення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Неадекватна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реакція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Втрата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моторних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навичок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Раптове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зменшення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збільшення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маси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тіла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Почервоніння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очей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Сліди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уколів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Рясне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виділення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поту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38150" lvl="0" indent="993775" algn="l"/>
            <a:r>
              <a:rPr dirty="0"/>
              <a:t>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800" y="258762"/>
            <a:ext cx="9163050" cy="846138"/>
          </a:xfrm>
          <a:prstGeom prst="rect">
            <a:avLst/>
          </a:prstGeom>
        </p:spPr>
        <p:txBody>
          <a:bodyPr wrap="square" anchor="t"/>
          <a:lstStyle/>
          <a:p>
            <a:pPr marL="0" lvl="0" indent="0" algn="ctr"/>
            <a:r>
              <a:rPr sz="3600" b="1" i="0" u="sng" strike="noStrike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Ознаки</a:t>
            </a:r>
            <a:r>
              <a:rPr sz="3600" b="1" i="0" u="sng" strike="noStrik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 </a:t>
            </a:r>
            <a:r>
              <a:rPr sz="3600" b="1" i="0" u="sng" strike="noStrike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вживання</a:t>
            </a:r>
            <a:r>
              <a:rPr sz="3600" b="1" i="0" u="sng" strike="noStrik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 </a:t>
            </a:r>
            <a:r>
              <a:rPr sz="3600" b="1" i="0" u="sng" strike="noStrike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наркотиків</a:t>
            </a:r>
            <a:r>
              <a:rPr sz="4400" b="1" i="0" u="sng" strike="noStrik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: </a:t>
            </a:r>
          </a:p>
          <a:p>
            <a:pPr marL="0" lvl="0" indent="0" algn="l"/>
            <a:endParaRPr sz="4400" b="1" i="0" u="sng" strike="noStrike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Психологічні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ознаки</a:t>
            </a: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Раптові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реглярні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зміни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настрою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Таємна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поведінка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Дратівливість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агресивність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Депресія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ворожість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всього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Втрата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інтересу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всього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відбувається</a:t>
            </a:r>
            <a:r>
              <a:rPr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lvl="0"/>
            <a:r>
              <a:rPr dirty="0">
                <a:solidFill>
                  <a:srgbClr val="FFFFFF"/>
                </a:solidFill>
              </a:rPr>
              <a:t>​</a:t>
            </a:r>
          </a:p>
          <a:p>
            <a:pPr lvl="0"/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​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Наркотики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небезпечні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одноразове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уживання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призвести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наркотичної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залежності</a:t>
            </a:r>
            <a:r>
              <a:rPr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Систематичне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вживання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приводить до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розладів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психіки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порушень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функцій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організму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падінням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працездатності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деградації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142</Words>
  <Application>Microsoft Office PowerPoint</Application>
  <PresentationFormat>Экран (4:3)</PresentationFormat>
  <Paragraphs>25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Вплив наркотичних речовин на організм людини</vt:lpstr>
      <vt:lpstr>Нарко́тик (від грец. narkoticos — той, що призводить до заціпеніння, одурманюючий) — дуже різні по відношенню до обміну речовин субстанції природних чи штучних речовин, здатні викликати фізичну і психічну залежність.</vt:lpstr>
      <vt:lpstr>Впливаючи на нервові центри головного мозку, наркотик може викликати підняття настрою, чи надмірну сонливість, хворобливу, незвичайну веселість — ейфорію, а іноді й порушення свідомості. У патологічних випадках цей стан може бути цілком нереалістичним, викликати манію величі та невразливості.</vt:lpstr>
      <vt:lpstr>Класифікація наркотичних речовин   1)Опіати (опіодіди) 2)Депресанти  —седативні  —снодійні  —транквілізатори 3)Стимулятори  —кокаїн  —амфетамін  —кофеїн  — кат — поширена в Азії рослина, що містить ефедриноподібну речовину; </vt:lpstr>
      <vt:lpstr>4)Галюціногени 5)Інші речовини  —канабіс  —інгалянти  —фенциклідин  — кава і бетель — рослини поширені в Океанії. </vt:lpstr>
      <vt:lpstr> - Соціальна  узгодженість   - Ворожість  - Задоволення - Доступність                          - Цікавість   - Нудьга                               - Відхід від  фізичного  стресу.</vt:lpstr>
      <vt:lpstr>Фізичні ознаки: 1. Уповільнене мовлення 2. Неадекватна реакція 3. Втрата моторних навичок 4. Раптове зменшення або збільшення маси тіла 5. Почервоніння очей 6. Сліди віл уколів 7. Рясне виділення поту ​</vt:lpstr>
      <vt:lpstr>Психологічні ознаки: 1. Раптові і реглярні зміни настрою 2. Таємна поведінка 3. Дратівливість і агресивність 4. Депресія або ворожість до всього 5. Втрата інтересу до всього</vt:lpstr>
      <vt:lpstr>Що відбувається? ​ ​Наркотики особливо небезпечні тим, що навіть одноразове їх уживання може призвести до наркотичної залежності. Систематичне вживання приводить до розладів психіки, порушень всіх функцій організму, падінням працездатності, деградації особистості.</vt:lpstr>
      <vt:lpstr>Наслідки Наркотик стає необхідною речовиною для підтримання життєдіяльності організму, без нього у організму виникає абстиненція – або так звана «ломка». З’являється маніакальна, яка не піддається контролю, тяга до вживання наркотиків. У батьків-наркоманів діти народжуються розумово та фізично неповноцінними.  Захворювання, які може викликати наркоманія: Рак легенів, атрофія мозку, епілепсія, психози, деградація особистості.  </vt:lpstr>
      <vt:lpstr>Наркотик стає необхідною речовиною для підтримання життєдіяльності організму, без нього у організму виникає абстиненція – або так звана «ломка». Захворювання, які може викликати наркоманія: Рак легенів, атрофія мозку, епілепсія, психози, деградація особистості.</vt:lpstr>
      <vt:lpstr>  Отже, наркотик - це будь-яка хімічна сполука, яка впливає на функціонування організму. Зловживання наркотиками - це їх вживання будь-яким неприйнятним з медичної та соціальної точок зору чином або прийнятним, але неправильним.  Наркотики приносять шкоду людському організму та викликають залежність.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наркотичних речовин на організм людини</dc:title>
  <cp:lastModifiedBy>Tanya</cp:lastModifiedBy>
  <cp:revision>10</cp:revision>
  <dcterms:modified xsi:type="dcterms:W3CDTF">2015-01-28T09:52:18Z</dcterms:modified>
</cp:coreProperties>
</file>