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57" r:id="rId5"/>
    <p:sldId id="268" r:id="rId6"/>
    <p:sldId id="258" r:id="rId7"/>
    <p:sldId id="269" r:id="rId8"/>
    <p:sldId id="259" r:id="rId9"/>
    <p:sldId id="270" r:id="rId10"/>
    <p:sldId id="260" r:id="rId11"/>
    <p:sldId id="271" r:id="rId12"/>
    <p:sldId id="261" r:id="rId13"/>
    <p:sldId id="272" r:id="rId14"/>
    <p:sldId id="262" r:id="rId15"/>
    <p:sldId id="263" r:id="rId16"/>
    <p:sldId id="273" r:id="rId17"/>
    <p:sldId id="264" r:id="rId18"/>
    <p:sldId id="274" r:id="rId19"/>
    <p:sldId id="26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5D1"/>
    <a:srgbClr val="3478DC"/>
    <a:srgbClr val="25B3D5"/>
    <a:srgbClr val="DF1C17"/>
    <a:srgbClr val="9F09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1" autoAdjust="0"/>
    <p:restoredTop sz="94660"/>
  </p:normalViewPr>
  <p:slideViewPr>
    <p:cSldViewPr>
      <p:cViewPr>
        <p:scale>
          <a:sx n="75" d="100"/>
          <a:sy n="75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B1ACB-494D-4729-8F94-FF5882D61F4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EE9D-A14A-400C-A4C3-9A5DFA2C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2BEF38-C32F-4455-8720-36377BA95A1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000" smtClean="0"/>
              <a:t>Медузы существуют 500 млн. лет.</a:t>
            </a:r>
          </a:p>
          <a:p>
            <a:pPr eaLnBrk="1" hangingPunct="1"/>
            <a:r>
              <a:rPr lang="ru-RU" sz="1000" smtClean="0"/>
              <a:t>Они приспособлены к жизни в воде и особо защищены для того, что бы выжить.</a:t>
            </a:r>
          </a:p>
          <a:p>
            <a:pPr eaLnBrk="1" hangingPunct="1"/>
            <a:r>
              <a:rPr lang="ru-RU" sz="1000" smtClean="0"/>
              <a:t>Большинство медуз живет в холодной воде, в условиях высокого давления, в местах где мало еды.</a:t>
            </a:r>
          </a:p>
          <a:p>
            <a:pPr eaLnBrk="1" hangingPunct="1"/>
            <a:r>
              <a:rPr lang="ru-RU" sz="1000" smtClean="0"/>
              <a:t>Но только лишь медузы могут выжить в таких условиях, на глубине 9 тыс. метров.</a:t>
            </a:r>
          </a:p>
          <a:p>
            <a:pPr eaLnBrk="1" hangingPunct="1"/>
            <a:r>
              <a:rPr lang="ru-RU" sz="1000" smtClean="0"/>
              <a:t>Они могут жить в Арктике, в кураторе вулкана, в горячей воде – везде.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9E30E-A668-4801-8230-44EBAD056EA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«Намур» - питается зоопланктоном.</a:t>
            </a:r>
          </a:p>
          <a:p>
            <a:pPr eaLnBrk="1" hangingPunct="1"/>
            <a:r>
              <a:rPr lang="ru-RU" smtClean="0"/>
              <a:t>Их аппетит нескончаем.</a:t>
            </a:r>
          </a:p>
          <a:p>
            <a:pPr eaLnBrk="1" hangingPunct="1"/>
            <a:r>
              <a:rPr lang="ru-RU" smtClean="0"/>
              <a:t>1 медуза съедает в день 1 бассейн планктона.</a:t>
            </a:r>
          </a:p>
          <a:p>
            <a:pPr eaLnBrk="1" hangingPunct="1"/>
            <a:r>
              <a:rPr lang="ru-RU" smtClean="0"/>
              <a:t>Медузы движутся за планктоном: днем на поверхности, ночью – на дне.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B038-288C-4400-BFE2-0CFDFD354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4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2238-9431-4878-A00F-E63C44163C0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3AB1-438C-4A66-9502-50D8A734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vira\Desktop\Медузы\medyz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357717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357166"/>
            <a:ext cx="5539467" cy="156966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Медузи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Elvira\Desktop\Медузы\siniy-meduzy-meduza-okean-pod-vodoy-Favim.ru-25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2748340" cy="411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7772400" cy="1362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Морська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  Оса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122" name="Picture 2" descr="C:\Users\Elvira\Desktop\Медузы\sysqiwtdl fvosbyv 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53618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Elvira\Desktop\Медузы\q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906626" cy="539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lvira\Desktop\Медузы\dooskwal-flic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382" y="0"/>
            <a:ext cx="5298618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Elvira\Desktop\Медузы\1297951856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0"/>
            <a:ext cx="523875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43351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4800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Цианея</a:t>
            </a:r>
            <a:endParaRPr lang="ru-RU" sz="48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lvira\Desktop\Медузы\js17z0447nuxuk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32385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Elvira\Desktop\Медузы\medu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50958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vira\Desktop\Медузы\0_b54e1_5e90dd65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9432"/>
            <a:ext cx="4143372" cy="2848568"/>
          </a:xfrm>
          <a:prstGeom prst="rect">
            <a:avLst/>
          </a:prstGeom>
          <a:noFill/>
        </p:spPr>
      </p:pic>
      <p:pic>
        <p:nvPicPr>
          <p:cNvPr id="5123" name="Picture 3" descr="C:\Users\Elvira\Desktop\Медузы\article-1286652-0A06CFA6000005DC-106_634x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0859" y="0"/>
            <a:ext cx="6963141" cy="429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8DC">
            <a:alpha val="8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075"/>
          </a:xfrm>
        </p:spPr>
        <p:txBody>
          <a:bodyPr>
            <a:normAutofit/>
          </a:bodyPr>
          <a:lstStyle/>
          <a:p>
            <a:r>
              <a:rPr lang="uk-UA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Сцифоідні</a:t>
            </a:r>
            <a:r>
              <a:rPr lang="uk-UA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медузи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C:\Users\Elvira\Desktop\Медузы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186270" y="2957609"/>
            <a:ext cx="3571900" cy="222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C:\Users\Elvira\Desktop\Медузы\jellyfish-1606x640x48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285992"/>
            <a:ext cx="2380159" cy="3586917"/>
          </a:xfrm>
          <a:prstGeom prst="rect">
            <a:avLst/>
          </a:prstGeom>
          <a:noFill/>
        </p:spPr>
      </p:pic>
      <p:pic>
        <p:nvPicPr>
          <p:cNvPr id="7178" name="Picture 10" descr="C:\Users\Elvira\Desktop\Медузы\049050053048057049049056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285992"/>
            <a:ext cx="25400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362075"/>
          </a:xfrm>
        </p:spPr>
        <p:txBody>
          <a:bodyPr>
            <a:norm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Медуза </a:t>
            </a:r>
            <a:r>
              <a:rPr lang="uk-UA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Номура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Elvira\Desktop\Медузы\nomu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0003" y="2464585"/>
            <a:ext cx="4286261" cy="3214696"/>
          </a:xfrm>
          <a:prstGeom prst="rect">
            <a:avLst/>
          </a:prstGeom>
          <a:noFill/>
        </p:spPr>
      </p:pic>
      <p:pic>
        <p:nvPicPr>
          <p:cNvPr id="8195" name="Picture 3" descr="C:\Users\Elvira\Desktop\Медузы\nomur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381512" cy="40005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vira\Desktop\Медузы\aguaviva-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7526" cy="4071942"/>
          </a:xfrm>
          <a:prstGeom prst="rect">
            <a:avLst/>
          </a:prstGeom>
          <a:noFill/>
        </p:spPr>
      </p:pic>
      <p:pic>
        <p:nvPicPr>
          <p:cNvPr id="6147" name="Picture 3" descr="C:\Users\Elvira\Desktop\Медузы\nom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00505"/>
            <a:ext cx="550069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4335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Медуза  хрестовик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Elvira\Desktop\Медузы\nek212090276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80969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Elvira\Desktop\Медузы\1311571161_i-10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8"/>
            <a:ext cx="4000496" cy="266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vira\Desktop\Медузы\medyza1-300x2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426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Elvira\Desktop\Медузы\meduza-krestovichok-gonionemus-vertens-agassiz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28248"/>
            <a:ext cx="4714876" cy="3129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1362075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5400" dirty="0" err="1" smtClean="0">
                <a:solidFill>
                  <a:srgbClr val="A36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Коренерот</a:t>
            </a:r>
            <a:endParaRPr lang="ru-RU" sz="5400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lvira\Desktop\Медузы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766824" y="2409874"/>
            <a:ext cx="4889634" cy="3355985"/>
          </a:xfrm>
          <a:prstGeom prst="rect">
            <a:avLst/>
          </a:prstGeom>
          <a:noFill/>
        </p:spPr>
      </p:pic>
      <p:pic>
        <p:nvPicPr>
          <p:cNvPr id="10243" name="Picture 3" descr="C:\Users\Elvira\Desktop\Медузы\0_4cacd_429ece1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5331194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1625"/>
            <a:ext cx="8713787" cy="146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Медузи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16413" cy="4114800"/>
          </a:xfrm>
        </p:spPr>
        <p:txBody>
          <a:bodyPr anchor="ctr"/>
          <a:lstStyle/>
          <a:p>
            <a:pPr eaLnBrk="1" hangingPunct="1"/>
            <a:r>
              <a:rPr lang="uk-UA" sz="2400" dirty="0" smtClean="0">
                <a:solidFill>
                  <a:schemeClr val="bg1"/>
                </a:solidFill>
              </a:rPr>
              <a:t>Медузи існують вже 600 років </a:t>
            </a:r>
            <a:endParaRPr lang="ru-RU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Вони </a:t>
            </a:r>
            <a:r>
              <a:rPr lang="ru-RU" sz="2400" dirty="0" err="1" smtClean="0">
                <a:solidFill>
                  <a:schemeClr val="bg1"/>
                </a:solidFill>
              </a:rPr>
              <a:t>можуть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існувати</a:t>
            </a:r>
            <a:r>
              <a:rPr lang="ru-RU" sz="2400" dirty="0" smtClean="0">
                <a:solidFill>
                  <a:schemeClr val="bg1"/>
                </a:solidFill>
              </a:rPr>
              <a:t>  в </a:t>
            </a:r>
            <a:r>
              <a:rPr lang="ru-RU" sz="2400" dirty="0" err="1" smtClean="0">
                <a:solidFill>
                  <a:schemeClr val="bg1"/>
                </a:solidFill>
              </a:rPr>
              <a:t>брудній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без </a:t>
            </a:r>
            <a:r>
              <a:rPr lang="ru-RU" sz="2400" dirty="0" err="1" smtClean="0">
                <a:solidFill>
                  <a:schemeClr val="bg1"/>
                </a:solidFill>
              </a:rPr>
              <a:t>кисню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34148" name="Picture 4" descr="1a7a3663b4b568f38328f27e11a_prev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 b="10938"/>
          <a:stretch>
            <a:fillRect/>
          </a:stretch>
        </p:blipFill>
        <p:spPr>
          <a:xfrm>
            <a:off x="685800" y="1989138"/>
            <a:ext cx="3810000" cy="4103687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vira\Desktop\Медузы\f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8438" cy="3286124"/>
          </a:xfrm>
          <a:prstGeom prst="rect">
            <a:avLst/>
          </a:prstGeom>
          <a:noFill/>
        </p:spPr>
      </p:pic>
      <p:pic>
        <p:nvPicPr>
          <p:cNvPr id="8195" name="Picture 3" descr="C:\Users\Elvira\Desktop\Медузы\1262613784_121871193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533650"/>
            <a:ext cx="47625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медуз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«</a:t>
            </a:r>
            <a:r>
              <a:rPr lang="ru-RU" sz="2800" dirty="0" err="1" smtClean="0"/>
              <a:t>Намур</a:t>
            </a:r>
            <a:r>
              <a:rPr lang="ru-RU" sz="2800" dirty="0" smtClean="0"/>
              <a:t>» - </a:t>
            </a:r>
            <a:r>
              <a:rPr lang="ru-RU" sz="2800" dirty="0" err="1" smtClean="0"/>
              <a:t>харчуєтся</a:t>
            </a:r>
            <a:r>
              <a:rPr lang="ru-RU" sz="2800" dirty="0" smtClean="0"/>
              <a:t> зоопланктоном</a:t>
            </a:r>
          </a:p>
          <a:p>
            <a:pPr eaLnBrk="1" hangingPunct="1"/>
            <a:r>
              <a:rPr lang="uk-UA" sz="2800" dirty="0" smtClean="0"/>
              <a:t>Їх </a:t>
            </a:r>
            <a:r>
              <a:rPr lang="uk-UA" sz="2800" dirty="0" err="1" smtClean="0"/>
              <a:t>аппетит</a:t>
            </a:r>
            <a:r>
              <a:rPr lang="uk-UA" sz="2800" dirty="0" smtClean="0"/>
              <a:t> нескінченний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1 медуза </a:t>
            </a:r>
            <a:r>
              <a:rPr lang="ru-RU" sz="2800" dirty="0" err="1" smtClean="0"/>
              <a:t>зїдає</a:t>
            </a:r>
            <a:r>
              <a:rPr lang="ru-RU" sz="2800" dirty="0" smtClean="0"/>
              <a:t> в день до одного бассейну планктону</a:t>
            </a:r>
          </a:p>
        </p:txBody>
      </p:sp>
      <p:pic>
        <p:nvPicPr>
          <p:cNvPr id="138244" name="Picture 4" descr="0_15e05_dcaabc52_X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7513" y="1844675"/>
            <a:ext cx="3616325" cy="374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214290"/>
            <a:ext cx="9144000" cy="6286544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772400" cy="1362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400" dirty="0" err="1" smtClean="0">
                <a:latin typeface="Batang" pitchFamily="18" charset="-127"/>
                <a:ea typeface="Batang" pitchFamily="18" charset="-127"/>
              </a:rPr>
              <a:t>Turritopsis</a:t>
            </a:r>
            <a:r>
              <a:rPr lang="ru-RU" sz="4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dirty="0" err="1" smtClean="0">
                <a:latin typeface="Batang" pitchFamily="18" charset="-127"/>
                <a:ea typeface="Batang" pitchFamily="18" charset="-127"/>
              </a:rPr>
              <a:t>nutricula</a:t>
            </a:r>
            <a:endParaRPr lang="ru-RU" sz="4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2" name="Picture 4" descr="C:\Users\Elvira\Desktop\Медузы\1313063432_turritopsis-nutricula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35719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Elvira\Desktop\Медузы\Eifcnfz vtlep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3597273" cy="270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vira\Desktop\Медузы\med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5500694" cy="3094140"/>
          </a:xfrm>
          <a:prstGeom prst="rect">
            <a:avLst/>
          </a:prstGeom>
          <a:noFill/>
        </p:spPr>
      </p:pic>
      <p:pic>
        <p:nvPicPr>
          <p:cNvPr id="1027" name="Picture 3" descr="C:\Users\Elvira\Desktop\Медузы\1223420_2b135c4217c3e47eb43e819a7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66562"/>
            <a:ext cx="2951165" cy="44098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4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lvira\Desktop\Медузы\medusa-carav-port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357586" cy="447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Elvira\Desktop\Медузы\383619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222780" cy="348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uk-UA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Португальський човник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vira\Desktop\Медузы\carabela-1.jpg_20100727190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4835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Elvira\Desktop\Медузы\fb8cad2d665b100ecefab7e2b11cfc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788" y="3441218"/>
            <a:ext cx="5129212" cy="341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772400" cy="136207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Georgia" pitchFamily="18" charset="0"/>
              </a:rPr>
              <a:t>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medusa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huevo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frito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C:\Users\Elvira\Desktop\Медузы\Q1MDYtN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3810000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Elvira\Desktop\Медузы\5f5984ee9e12474dfbc482488cdca1106a34ca3d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014810" cy="326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vira\Desktop\Медузы\med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69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Elvira\Desktop\Медузы\cotyt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24987"/>
            <a:ext cx="4857752" cy="313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169</Words>
  <Application>Microsoft Office PowerPoint</Application>
  <PresentationFormat>Экран (4:3)</PresentationFormat>
  <Paragraphs>28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Медузи –  давні мешканці планети</vt:lpstr>
      <vt:lpstr>Харчування медуз</vt:lpstr>
      <vt:lpstr>Turritopsis nutricula</vt:lpstr>
      <vt:lpstr>Слайд 5</vt:lpstr>
      <vt:lpstr>Португальський човник</vt:lpstr>
      <vt:lpstr>Слайд 7</vt:lpstr>
      <vt:lpstr>     medusa huevo frito</vt:lpstr>
      <vt:lpstr>Слайд 9</vt:lpstr>
      <vt:lpstr>Морська  Оса</vt:lpstr>
      <vt:lpstr>Слайд 11</vt:lpstr>
      <vt:lpstr>                    Цианея</vt:lpstr>
      <vt:lpstr>Слайд 13</vt:lpstr>
      <vt:lpstr>Сцифоідні  медузи</vt:lpstr>
      <vt:lpstr>       Медуза Номура</vt:lpstr>
      <vt:lpstr>Слайд 16</vt:lpstr>
      <vt:lpstr>   Медуза  хрестовик</vt:lpstr>
      <vt:lpstr>Слайд 18</vt:lpstr>
      <vt:lpstr>     Коренерот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Медузи</dc:title>
  <dc:creator>Elvira</dc:creator>
  <cp:lastModifiedBy>Elvira</cp:lastModifiedBy>
  <cp:revision>21</cp:revision>
  <dcterms:created xsi:type="dcterms:W3CDTF">2012-10-21T11:11:54Z</dcterms:created>
  <dcterms:modified xsi:type="dcterms:W3CDTF">2012-10-21T14:45:18Z</dcterms:modified>
</cp:coreProperties>
</file>