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6"/>
  </p:notesMasterIdLst>
  <p:sldIdLst>
    <p:sldId id="256" r:id="rId2"/>
    <p:sldId id="269" r:id="rId3"/>
    <p:sldId id="267" r:id="rId4"/>
    <p:sldId id="258" r:id="rId5"/>
    <p:sldId id="268" r:id="rId6"/>
    <p:sldId id="260" r:id="rId7"/>
    <p:sldId id="270" r:id="rId8"/>
    <p:sldId id="257" r:id="rId9"/>
    <p:sldId id="266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04CF6-F6E4-4AA2-9070-01C0C2E6BD4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CC8B69B-372D-44A5-9FDD-F0390DC1BDCD}">
      <dgm:prSet phldrT="[Текст]"/>
      <dgm:spPr/>
      <dgm:t>
        <a:bodyPr/>
        <a:lstStyle/>
        <a:p>
          <a:r>
            <a:rPr lang="uk-UA" dirty="0" smtClean="0"/>
            <a:t>Різноманітність головоногих</a:t>
          </a:r>
          <a:endParaRPr lang="uk-UA" dirty="0"/>
        </a:p>
      </dgm:t>
    </dgm:pt>
    <dgm:pt modelId="{7870AD59-CA34-484B-923F-B463CA472B6B}" type="parTrans" cxnId="{FAAFF8A4-2F40-4BAB-BD37-42A84BBA0FCC}">
      <dgm:prSet/>
      <dgm:spPr/>
      <dgm:t>
        <a:bodyPr/>
        <a:lstStyle/>
        <a:p>
          <a:endParaRPr lang="uk-UA"/>
        </a:p>
      </dgm:t>
    </dgm:pt>
    <dgm:pt modelId="{7B095E4B-B057-446E-B1C9-A1D34C8EB3EF}" type="sibTrans" cxnId="{FAAFF8A4-2F40-4BAB-BD37-42A84BBA0FCC}">
      <dgm:prSet/>
      <dgm:spPr/>
      <dgm:t>
        <a:bodyPr/>
        <a:lstStyle/>
        <a:p>
          <a:endParaRPr lang="uk-UA"/>
        </a:p>
      </dgm:t>
    </dgm:pt>
    <dgm:pt modelId="{BEEFC5B8-1B87-4B4A-ACBD-8B791F82D9F4}">
      <dgm:prSet phldrT="[Текст]"/>
      <dgm:spPr/>
      <dgm:t>
        <a:bodyPr/>
        <a:lstStyle/>
        <a:p>
          <a:r>
            <a:rPr lang="uk-UA" dirty="0" smtClean="0"/>
            <a:t>Восьминоги</a:t>
          </a:r>
          <a:endParaRPr lang="uk-UA" dirty="0"/>
        </a:p>
      </dgm:t>
    </dgm:pt>
    <dgm:pt modelId="{11A1A0AB-ED0E-41A6-A411-F223C5BDA873}" type="parTrans" cxnId="{DDB74700-2962-4C97-912B-60DCDE8E90F8}">
      <dgm:prSet/>
      <dgm:spPr/>
      <dgm:t>
        <a:bodyPr/>
        <a:lstStyle/>
        <a:p>
          <a:endParaRPr lang="uk-UA"/>
        </a:p>
      </dgm:t>
    </dgm:pt>
    <dgm:pt modelId="{E3CB0ACD-C516-48EA-B6DB-58C480141B64}" type="sibTrans" cxnId="{DDB74700-2962-4C97-912B-60DCDE8E90F8}">
      <dgm:prSet/>
      <dgm:spPr/>
      <dgm:t>
        <a:bodyPr/>
        <a:lstStyle/>
        <a:p>
          <a:endParaRPr lang="uk-UA"/>
        </a:p>
      </dgm:t>
    </dgm:pt>
    <dgm:pt modelId="{1F9A8911-F92D-4B21-86DB-6496369DD7E1}">
      <dgm:prSet phldrT="[Текст]"/>
      <dgm:spPr/>
      <dgm:t>
        <a:bodyPr/>
        <a:lstStyle/>
        <a:p>
          <a:r>
            <a:rPr lang="uk-UA" dirty="0" smtClean="0"/>
            <a:t>Кальмари</a:t>
          </a:r>
          <a:endParaRPr lang="uk-UA" dirty="0"/>
        </a:p>
      </dgm:t>
    </dgm:pt>
    <dgm:pt modelId="{38634E97-0050-49A1-9A51-597206B83D13}" type="parTrans" cxnId="{1774FF2E-57F3-4A39-8D4B-2EB6C9F3FE2F}">
      <dgm:prSet/>
      <dgm:spPr/>
      <dgm:t>
        <a:bodyPr/>
        <a:lstStyle/>
        <a:p>
          <a:endParaRPr lang="uk-UA"/>
        </a:p>
      </dgm:t>
    </dgm:pt>
    <dgm:pt modelId="{A90BB8D1-EC93-4555-A5E4-EB1A432B1D37}" type="sibTrans" cxnId="{1774FF2E-57F3-4A39-8D4B-2EB6C9F3FE2F}">
      <dgm:prSet/>
      <dgm:spPr/>
      <dgm:t>
        <a:bodyPr/>
        <a:lstStyle/>
        <a:p>
          <a:endParaRPr lang="uk-UA"/>
        </a:p>
      </dgm:t>
    </dgm:pt>
    <dgm:pt modelId="{F1957548-0FB8-44A9-A947-1B9AB77193DE}">
      <dgm:prSet phldrT="[Текст]"/>
      <dgm:spPr/>
      <dgm:t>
        <a:bodyPr/>
        <a:lstStyle/>
        <a:p>
          <a:r>
            <a:rPr lang="uk-UA" dirty="0" smtClean="0"/>
            <a:t>Каракатиці</a:t>
          </a:r>
          <a:endParaRPr lang="uk-UA" dirty="0"/>
        </a:p>
      </dgm:t>
    </dgm:pt>
    <dgm:pt modelId="{2010EA88-F8D3-436F-A2F0-C0258A3AA65E}" type="parTrans" cxnId="{93A149D1-5440-4CC0-90A3-30371390129C}">
      <dgm:prSet/>
      <dgm:spPr/>
      <dgm:t>
        <a:bodyPr/>
        <a:lstStyle/>
        <a:p>
          <a:endParaRPr lang="uk-UA"/>
        </a:p>
      </dgm:t>
    </dgm:pt>
    <dgm:pt modelId="{77A8614B-2BAE-4553-AC31-48ADF6918462}" type="sibTrans" cxnId="{93A149D1-5440-4CC0-90A3-30371390129C}">
      <dgm:prSet/>
      <dgm:spPr/>
      <dgm:t>
        <a:bodyPr/>
        <a:lstStyle/>
        <a:p>
          <a:endParaRPr lang="uk-UA"/>
        </a:p>
      </dgm:t>
    </dgm:pt>
    <dgm:pt modelId="{DBF8BA0A-4BEE-4572-848A-DD8C15740867}">
      <dgm:prSet phldrT="[Текст]"/>
      <dgm:spPr/>
      <dgm:t>
        <a:bodyPr/>
        <a:lstStyle/>
        <a:p>
          <a:r>
            <a:rPr lang="uk-UA" dirty="0" err="1" smtClean="0"/>
            <a:t>Наутилуси</a:t>
          </a:r>
          <a:endParaRPr lang="uk-UA" dirty="0"/>
        </a:p>
      </dgm:t>
    </dgm:pt>
    <dgm:pt modelId="{DB70FC89-65D2-4305-AAC4-D182A6A01534}" type="parTrans" cxnId="{9E470490-6FF6-4C76-B1E9-49A1B7F7DEAF}">
      <dgm:prSet/>
      <dgm:spPr/>
      <dgm:t>
        <a:bodyPr/>
        <a:lstStyle/>
        <a:p>
          <a:endParaRPr lang="uk-UA"/>
        </a:p>
      </dgm:t>
    </dgm:pt>
    <dgm:pt modelId="{812EE5FB-F6F6-405B-95E8-792D9708CA08}" type="sibTrans" cxnId="{9E470490-6FF6-4C76-B1E9-49A1B7F7DEAF}">
      <dgm:prSet/>
      <dgm:spPr/>
      <dgm:t>
        <a:bodyPr/>
        <a:lstStyle/>
        <a:p>
          <a:endParaRPr lang="uk-UA"/>
        </a:p>
      </dgm:t>
    </dgm:pt>
    <dgm:pt modelId="{A1635A3E-0555-4B57-9A6D-F96E2E6D661D}" type="pres">
      <dgm:prSet presAssocID="{56004CF6-F6E4-4AA2-9070-01C0C2E6BD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3637286-622F-45BE-A1F9-5F2C951B4FA7}" type="pres">
      <dgm:prSet presAssocID="{56004CF6-F6E4-4AA2-9070-01C0C2E6BD43}" presName="cycle" presStyleCnt="0"/>
      <dgm:spPr/>
    </dgm:pt>
    <dgm:pt modelId="{90B2D3B6-B33F-4DE7-BDDA-87C1D6299899}" type="pres">
      <dgm:prSet presAssocID="{BCC8B69B-372D-44A5-9FDD-F0390DC1BDC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C46BDC-89ED-48AF-95B8-E6FA02F8DAAE}" type="pres">
      <dgm:prSet presAssocID="{7B095E4B-B057-446E-B1C9-A1D34C8EB3EF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4D5A0431-2CB1-4C0C-9944-196ADF80D6A5}" type="pres">
      <dgm:prSet presAssocID="{BEEFC5B8-1B87-4B4A-ACBD-8B791F82D9F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9A95FE-788F-4A60-BD87-B417B5212ED4}" type="pres">
      <dgm:prSet presAssocID="{1F9A8911-F92D-4B21-86DB-6496369DD7E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4CF923-727B-4A9B-8A58-B9CDC6BE314C}" type="pres">
      <dgm:prSet presAssocID="{F1957548-0FB8-44A9-A947-1B9AB77193D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11479E-C1D4-4307-B40C-CE6898317AE4}" type="pres">
      <dgm:prSet presAssocID="{DBF8BA0A-4BEE-4572-848A-DD8C1574086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AFF8A4-2F40-4BAB-BD37-42A84BBA0FCC}" srcId="{56004CF6-F6E4-4AA2-9070-01C0C2E6BD43}" destId="{BCC8B69B-372D-44A5-9FDD-F0390DC1BDCD}" srcOrd="0" destOrd="0" parTransId="{7870AD59-CA34-484B-923F-B463CA472B6B}" sibTransId="{7B095E4B-B057-446E-B1C9-A1D34C8EB3EF}"/>
    <dgm:cxn modelId="{93A149D1-5440-4CC0-90A3-30371390129C}" srcId="{56004CF6-F6E4-4AA2-9070-01C0C2E6BD43}" destId="{F1957548-0FB8-44A9-A947-1B9AB77193DE}" srcOrd="3" destOrd="0" parTransId="{2010EA88-F8D3-436F-A2F0-C0258A3AA65E}" sibTransId="{77A8614B-2BAE-4553-AC31-48ADF6918462}"/>
    <dgm:cxn modelId="{8592AD68-A398-4225-AAC5-1D32D179BCEB}" type="presOf" srcId="{DBF8BA0A-4BEE-4572-848A-DD8C15740867}" destId="{9511479E-C1D4-4307-B40C-CE6898317AE4}" srcOrd="0" destOrd="0" presId="urn:microsoft.com/office/officeart/2005/8/layout/cycle3"/>
    <dgm:cxn modelId="{E0C88DD6-EDCF-493E-AE1C-D57233479EA8}" type="presOf" srcId="{BEEFC5B8-1B87-4B4A-ACBD-8B791F82D9F4}" destId="{4D5A0431-2CB1-4C0C-9944-196ADF80D6A5}" srcOrd="0" destOrd="0" presId="urn:microsoft.com/office/officeart/2005/8/layout/cycle3"/>
    <dgm:cxn modelId="{9E470490-6FF6-4C76-B1E9-49A1B7F7DEAF}" srcId="{56004CF6-F6E4-4AA2-9070-01C0C2E6BD43}" destId="{DBF8BA0A-4BEE-4572-848A-DD8C15740867}" srcOrd="4" destOrd="0" parTransId="{DB70FC89-65D2-4305-AAC4-D182A6A01534}" sibTransId="{812EE5FB-F6F6-405B-95E8-792D9708CA08}"/>
    <dgm:cxn modelId="{34916BC4-1BF6-4B47-9E60-AB2930F6E718}" type="presOf" srcId="{BCC8B69B-372D-44A5-9FDD-F0390DC1BDCD}" destId="{90B2D3B6-B33F-4DE7-BDDA-87C1D6299899}" srcOrd="0" destOrd="0" presId="urn:microsoft.com/office/officeart/2005/8/layout/cycle3"/>
    <dgm:cxn modelId="{70C699B1-1425-4C2B-8E81-FF6DB4589B27}" type="presOf" srcId="{1F9A8911-F92D-4B21-86DB-6496369DD7E1}" destId="{219A95FE-788F-4A60-BD87-B417B5212ED4}" srcOrd="0" destOrd="0" presId="urn:microsoft.com/office/officeart/2005/8/layout/cycle3"/>
    <dgm:cxn modelId="{DDB74700-2962-4C97-912B-60DCDE8E90F8}" srcId="{56004CF6-F6E4-4AA2-9070-01C0C2E6BD43}" destId="{BEEFC5B8-1B87-4B4A-ACBD-8B791F82D9F4}" srcOrd="1" destOrd="0" parTransId="{11A1A0AB-ED0E-41A6-A411-F223C5BDA873}" sibTransId="{E3CB0ACD-C516-48EA-B6DB-58C480141B64}"/>
    <dgm:cxn modelId="{1774FF2E-57F3-4A39-8D4B-2EB6C9F3FE2F}" srcId="{56004CF6-F6E4-4AA2-9070-01C0C2E6BD43}" destId="{1F9A8911-F92D-4B21-86DB-6496369DD7E1}" srcOrd="2" destOrd="0" parTransId="{38634E97-0050-49A1-9A51-597206B83D13}" sibTransId="{A90BB8D1-EC93-4555-A5E4-EB1A432B1D37}"/>
    <dgm:cxn modelId="{1DFB63BF-F0D2-455B-A3FE-A427F770621B}" type="presOf" srcId="{56004CF6-F6E4-4AA2-9070-01C0C2E6BD43}" destId="{A1635A3E-0555-4B57-9A6D-F96E2E6D661D}" srcOrd="0" destOrd="0" presId="urn:microsoft.com/office/officeart/2005/8/layout/cycle3"/>
    <dgm:cxn modelId="{96667FDD-F183-4656-A1A6-720227EA5B56}" type="presOf" srcId="{7B095E4B-B057-446E-B1C9-A1D34C8EB3EF}" destId="{77C46BDC-89ED-48AF-95B8-E6FA02F8DAAE}" srcOrd="0" destOrd="0" presId="urn:microsoft.com/office/officeart/2005/8/layout/cycle3"/>
    <dgm:cxn modelId="{D3BE89D1-CC37-4462-BC95-B9C7AF453403}" type="presOf" srcId="{F1957548-0FB8-44A9-A947-1B9AB77193DE}" destId="{C74CF923-727B-4A9B-8A58-B9CDC6BE314C}" srcOrd="0" destOrd="0" presId="urn:microsoft.com/office/officeart/2005/8/layout/cycle3"/>
    <dgm:cxn modelId="{62217AC8-A00E-4C34-AD93-5DDDBDDC2795}" type="presParOf" srcId="{A1635A3E-0555-4B57-9A6D-F96E2E6D661D}" destId="{53637286-622F-45BE-A1F9-5F2C951B4FA7}" srcOrd="0" destOrd="0" presId="urn:microsoft.com/office/officeart/2005/8/layout/cycle3"/>
    <dgm:cxn modelId="{5C072E9F-83B6-41CA-9E7A-D79C4D77EB3B}" type="presParOf" srcId="{53637286-622F-45BE-A1F9-5F2C951B4FA7}" destId="{90B2D3B6-B33F-4DE7-BDDA-87C1D6299899}" srcOrd="0" destOrd="0" presId="urn:microsoft.com/office/officeart/2005/8/layout/cycle3"/>
    <dgm:cxn modelId="{1F746B16-354C-4ED5-9E55-2C7F9FCD6705}" type="presParOf" srcId="{53637286-622F-45BE-A1F9-5F2C951B4FA7}" destId="{77C46BDC-89ED-48AF-95B8-E6FA02F8DAAE}" srcOrd="1" destOrd="0" presId="urn:microsoft.com/office/officeart/2005/8/layout/cycle3"/>
    <dgm:cxn modelId="{803885A9-9E82-4E45-85A5-0713BA90BD65}" type="presParOf" srcId="{53637286-622F-45BE-A1F9-5F2C951B4FA7}" destId="{4D5A0431-2CB1-4C0C-9944-196ADF80D6A5}" srcOrd="2" destOrd="0" presId="urn:microsoft.com/office/officeart/2005/8/layout/cycle3"/>
    <dgm:cxn modelId="{EBBD01B3-54EE-4311-AC91-67EABC0DA7E5}" type="presParOf" srcId="{53637286-622F-45BE-A1F9-5F2C951B4FA7}" destId="{219A95FE-788F-4A60-BD87-B417B5212ED4}" srcOrd="3" destOrd="0" presId="urn:microsoft.com/office/officeart/2005/8/layout/cycle3"/>
    <dgm:cxn modelId="{06228BBF-7588-4923-B5F1-82EDB2C6DCFF}" type="presParOf" srcId="{53637286-622F-45BE-A1F9-5F2C951B4FA7}" destId="{C74CF923-727B-4A9B-8A58-B9CDC6BE314C}" srcOrd="4" destOrd="0" presId="urn:microsoft.com/office/officeart/2005/8/layout/cycle3"/>
    <dgm:cxn modelId="{ECCE4884-776C-446B-AE30-360D9C65651E}" type="presParOf" srcId="{53637286-622F-45BE-A1F9-5F2C951B4FA7}" destId="{9511479E-C1D4-4307-B40C-CE6898317AE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46BDC-89ED-48AF-95B8-E6FA02F8DAAE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2D3B6-B33F-4DE7-BDDA-87C1D6299899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Різноманітність головоногих</a:t>
          </a:r>
          <a:endParaRPr lang="uk-UA" sz="2400" kern="1200" dirty="0"/>
        </a:p>
      </dsp:txBody>
      <dsp:txXfrm>
        <a:off x="2861659" y="63980"/>
        <a:ext cx="2404681" cy="1140634"/>
      </dsp:txXfrm>
    </dsp:sp>
    <dsp:sp modelId="{4D5A0431-2CB1-4C0C-9944-196ADF80D6A5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Восьминоги</a:t>
          </a:r>
          <a:endParaRPr lang="uk-UA" sz="2400" kern="1200" dirty="0"/>
        </a:p>
      </dsp:txBody>
      <dsp:txXfrm>
        <a:off x="5043480" y="1649166"/>
        <a:ext cx="2404681" cy="1140634"/>
      </dsp:txXfrm>
    </dsp:sp>
    <dsp:sp modelId="{219A95FE-788F-4A60-BD87-B417B5212ED4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Кальмари</a:t>
          </a:r>
          <a:endParaRPr lang="uk-UA" sz="2400" kern="1200" dirty="0"/>
        </a:p>
      </dsp:txBody>
      <dsp:txXfrm>
        <a:off x="4210099" y="4214051"/>
        <a:ext cx="2404681" cy="1140634"/>
      </dsp:txXfrm>
    </dsp:sp>
    <dsp:sp modelId="{C74CF923-727B-4A9B-8A58-B9CDC6BE314C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Каракатиці</a:t>
          </a:r>
          <a:endParaRPr lang="uk-UA" sz="2400" kern="1200" dirty="0"/>
        </a:p>
      </dsp:txBody>
      <dsp:txXfrm>
        <a:off x="1513219" y="4214051"/>
        <a:ext cx="2404681" cy="1140634"/>
      </dsp:txXfrm>
    </dsp:sp>
    <dsp:sp modelId="{9511479E-C1D4-4307-B40C-CE6898317AE4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Наутилуси</a:t>
          </a:r>
          <a:endParaRPr lang="uk-UA" sz="2400" kern="1200" dirty="0"/>
        </a:p>
      </dsp:txBody>
      <dsp:txXfrm>
        <a:off x="679837" y="1649166"/>
        <a:ext cx="2404681" cy="1140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F58D5-FC55-49CF-8029-0E78CE126772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2AF44-BA1D-45E9-BC3E-51F31F6410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78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2AF44-BA1D-45E9-BC3E-51F31F6410CA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356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78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94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57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155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17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80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170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8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91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081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274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7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96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44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04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077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704321-7315-4730-9A03-4AF3573F9F36}" type="datetimeFigureOut">
              <a:rPr lang="uk-UA" smtClean="0"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0FE2EA-8AF4-421A-841F-5C8B9941C5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63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7924" y="5472755"/>
            <a:ext cx="5155205" cy="10781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Підготувала учениця 8-А класу</a:t>
            </a:r>
          </a:p>
          <a:p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Германюк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Інеса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0413" y="1251245"/>
            <a:ext cx="86899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uk-U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r>
              <a:rPr lang="uk-UA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олюски</a:t>
            </a:r>
            <a:endParaRPr lang="uk-UA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00" y="2605598"/>
            <a:ext cx="5036921" cy="2505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5" y="2605598"/>
            <a:ext cx="4667002" cy="2430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014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263" y="69516"/>
            <a:ext cx="634873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Існують випадки симбіозу між молюсками та іншими безхребетними. Так, наприклад, </a:t>
            </a:r>
            <a:r>
              <a:rPr lang="uk-UA" sz="2000" dirty="0"/>
              <a:t>в</a:t>
            </a:r>
            <a:r>
              <a:rPr lang="uk-UA" sz="2000" dirty="0" smtClean="0"/>
              <a:t>елетенська тридакна входить у симбіоз з найпростішими </a:t>
            </a:r>
            <a:r>
              <a:rPr lang="uk-UA" sz="2000" dirty="0" err="1" smtClean="0"/>
              <a:t>зооксантелами</a:t>
            </a:r>
            <a:r>
              <a:rPr lang="uk-UA" sz="2000" dirty="0" smtClean="0"/>
              <a:t>, що поселяються на її потовщеному краї мантії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6" y="1866987"/>
            <a:ext cx="6237027" cy="480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69516"/>
            <a:ext cx="4694830" cy="6601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947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971" y="3614341"/>
            <a:ext cx="636356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Деякі морські молюски здатні до біолюмінесценції. До них належать кілька незвичайних черевоногих, наприклад, м'якуни роду </a:t>
            </a:r>
            <a:r>
              <a:rPr lang="uk-UA" b="1" i="1" dirty="0" err="1" smtClean="0"/>
              <a:t>Planaxis</a:t>
            </a:r>
            <a:r>
              <a:rPr lang="uk-UA" dirty="0" smtClean="0"/>
              <a:t> та ефектні </a:t>
            </a:r>
            <a:r>
              <a:rPr lang="uk-UA" dirty="0" err="1" smtClean="0"/>
              <a:t>голозяброві</a:t>
            </a:r>
            <a:r>
              <a:rPr lang="uk-UA" dirty="0" smtClean="0"/>
              <a:t> слимаки роду </a:t>
            </a:r>
            <a:r>
              <a:rPr lang="uk-UA" b="1" i="1" dirty="0" err="1" smtClean="0"/>
              <a:t>Phylliroe</a:t>
            </a:r>
            <a:r>
              <a:rPr lang="uk-UA" dirty="0" smtClean="0"/>
              <a:t>, а також двостулкові, такі як представники роду </a:t>
            </a:r>
            <a:r>
              <a:rPr lang="uk-UA" b="1" i="1" dirty="0" err="1" smtClean="0"/>
              <a:t>Pholas</a:t>
            </a:r>
            <a:r>
              <a:rPr lang="uk-UA" dirty="0" smtClean="0"/>
              <a:t>. М'якун </a:t>
            </a:r>
            <a:r>
              <a:rPr lang="uk-UA" b="1" i="1" dirty="0" err="1" smtClean="0"/>
              <a:t>Hinea</a:t>
            </a:r>
            <a:r>
              <a:rPr lang="uk-UA" b="1" i="1" dirty="0" smtClean="0"/>
              <a:t> </a:t>
            </a:r>
            <a:r>
              <a:rPr lang="uk-UA" b="1" i="1" dirty="0" err="1" smtClean="0"/>
              <a:t>brasiliana</a:t>
            </a:r>
            <a:r>
              <a:rPr lang="uk-UA" b="1" i="1" dirty="0" smtClean="0"/>
              <a:t> </a:t>
            </a:r>
            <a:r>
              <a:rPr lang="uk-UA" dirty="0" smtClean="0"/>
              <a:t>використовує дифузну біолюмінесценцію аби в очах хижака здаватися більшим у розмірах і таким чином його </a:t>
            </a:r>
            <a:r>
              <a:rPr lang="uk-UA" dirty="0" err="1" smtClean="0"/>
              <a:t>відлякати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1" y="1068712"/>
            <a:ext cx="6363564" cy="235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3" y="1068712"/>
            <a:ext cx="4348107" cy="457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799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477" y="399560"/>
            <a:ext cx="5582731" cy="2615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Молюски схильні до ряду вірусних, бактеріальних та паразитичних захворювань. Прикладами вірусних захворювань молюсків можуть бути вірусний </a:t>
            </a:r>
            <a:r>
              <a:rPr lang="uk-UA" dirty="0" err="1" smtClean="0"/>
              <a:t>гангліоневрит</a:t>
            </a:r>
            <a:r>
              <a:rPr lang="uk-UA" dirty="0" smtClean="0"/>
              <a:t> </a:t>
            </a:r>
            <a:r>
              <a:rPr lang="uk-UA" dirty="0" err="1" smtClean="0"/>
              <a:t>абалонів</a:t>
            </a:r>
            <a:r>
              <a:rPr lang="uk-UA" dirty="0" smtClean="0"/>
              <a:t> та </a:t>
            </a:r>
            <a:r>
              <a:rPr lang="uk-UA" dirty="0" err="1" smtClean="0"/>
              <a:t>герпесоподібна</a:t>
            </a:r>
            <a:r>
              <a:rPr lang="uk-UA" dirty="0" smtClean="0"/>
              <a:t> вірусна інфекція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; </a:t>
            </a:r>
            <a:r>
              <a:rPr lang="uk-UA" dirty="0" smtClean="0"/>
              <a:t>бактеріальних — хвороба коричневого кільця та фіброз личинок та молодих особин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r>
              <a:rPr lang="uk-UA" dirty="0" smtClean="0"/>
              <a:t> паразитичних — </a:t>
            </a:r>
            <a:r>
              <a:rPr lang="uk-UA" dirty="0" err="1" smtClean="0"/>
              <a:t>перкінсоз</a:t>
            </a:r>
            <a:r>
              <a:rPr lang="uk-UA" dirty="0" smtClean="0"/>
              <a:t>, </a:t>
            </a:r>
            <a:r>
              <a:rPr lang="uk-UA" dirty="0" err="1" smtClean="0"/>
              <a:t>мартеіліоз</a:t>
            </a:r>
            <a:r>
              <a:rPr lang="uk-UA" dirty="0" smtClean="0"/>
              <a:t>, </a:t>
            </a:r>
            <a:r>
              <a:rPr lang="uk-UA" dirty="0" err="1" smtClean="0"/>
              <a:t>бонаміоз</a:t>
            </a:r>
            <a:r>
              <a:rPr lang="uk-UA" dirty="0" smtClean="0"/>
              <a:t>, </a:t>
            </a:r>
            <a:r>
              <a:rPr lang="uk-UA" dirty="0" err="1" smtClean="0"/>
              <a:t>гаплоспоридіоз</a:t>
            </a:r>
            <a:r>
              <a:rPr lang="uk-UA" dirty="0" smtClean="0"/>
              <a:t> та </a:t>
            </a:r>
            <a:r>
              <a:rPr lang="uk-UA" dirty="0" err="1" smtClean="0"/>
              <a:t>митіліколоз</a:t>
            </a:r>
            <a:r>
              <a:rPr lang="uk-UA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3110233"/>
            <a:ext cx="5554639" cy="349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4" y="399560"/>
            <a:ext cx="6151539" cy="620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8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4901" y="510232"/>
            <a:ext cx="918494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Протягом тисячоліть молюски вживались людиною у їжу. Окрім того, вони були джерелом різних цінних матеріалів, </a:t>
            </a:r>
            <a:r>
              <a:rPr lang="uk-UA" dirty="0" err="1" smtClean="0"/>
              <a:t>накшталт</a:t>
            </a:r>
            <a:r>
              <a:rPr lang="uk-UA" dirty="0" smtClean="0"/>
              <a:t> перлів, перламутру, пурпуру, </a:t>
            </a:r>
            <a:r>
              <a:rPr lang="uk-UA" dirty="0" err="1" smtClean="0"/>
              <a:t>тхелету</a:t>
            </a:r>
            <a:r>
              <a:rPr lang="uk-UA" dirty="0" smtClean="0"/>
              <a:t> та </a:t>
            </a:r>
            <a:r>
              <a:rPr lang="uk-UA" dirty="0" err="1" smtClean="0"/>
              <a:t>висону</a:t>
            </a:r>
            <a:r>
              <a:rPr lang="uk-UA" dirty="0" smtClean="0"/>
              <a:t>. У деяких культурах мушлі м'якунів слугували за валюту. Велетенські розміри та чудернацькі обриси деяких молюсків спричинили появу розповідей про морських чудовиськ, таких як </a:t>
            </a:r>
            <a:r>
              <a:rPr lang="uk-UA" dirty="0" err="1" smtClean="0"/>
              <a:t>кракен</a:t>
            </a:r>
            <a:r>
              <a:rPr lang="uk-UA" dirty="0" smtClean="0"/>
              <a:t>. Молюски певних видів отруйні і можуть становити небезпеку для людини.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94" y="2101312"/>
            <a:ext cx="3234851" cy="431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1" y="2101312"/>
            <a:ext cx="5710044" cy="431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78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9684" y="872221"/>
            <a:ext cx="106998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Молюски, особливо двостулкові, наприклад, мідії та устриці, здавна були для людини харчами. Інші молюски, яких часто вживають в їжу, — восьминоги, кальмари, каракатиці та равлики.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40" y="1647896"/>
            <a:ext cx="575528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1647896"/>
            <a:ext cx="4762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032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Головоногі</a:t>
            </a:r>
            <a:endParaRPr lang="uk-UA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85017"/>
            <a:ext cx="5105400" cy="338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47" y="2366963"/>
            <a:ext cx="5044306" cy="342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62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049" y="489004"/>
            <a:ext cx="108727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Головоногі — здебільшого хижі морські тварини, що вільно плавають у товщі води. Багато головоногих здатні до реактивного руху. Деякі головоногі ведуть придонний спосіб життя, часто ховаючись в ущелинах між камінням. Серед глибоководних форм іноді зустрічаються представники зі схожими на телескопи очима, що стирчать.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9" y="1806601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83" y="1806601"/>
            <a:ext cx="5093583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9856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6066" y="5804834"/>
            <a:ext cx="79410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Клас Головоногі об’єднує 600 видів водних, високоорганізованих тварин.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32" y="447893"/>
            <a:ext cx="8150614" cy="5014700"/>
          </a:xfrm>
          <a:prstGeom prst="round2DiagRect">
            <a:avLst>
              <a:gd name="adj1" fmla="val 16667"/>
              <a:gd name="adj2" fmla="val 139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804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897581"/>
              </p:ext>
            </p:extLst>
          </p:nvPr>
        </p:nvGraphicFramePr>
        <p:xfrm>
          <a:off x="1922818" y="5558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202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7" y="1171390"/>
            <a:ext cx="5836127" cy="4216601"/>
          </a:xfrm>
          <a:prstGeom prst="round2DiagRect">
            <a:avLst>
              <a:gd name="adj1" fmla="val 16667"/>
              <a:gd name="adj2" fmla="val 1553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0640" y="1549587"/>
            <a:ext cx="4323684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Для захисту від хижаків морські молюски нерідко виділяють особливі хімічні речовини, що діють на органи хімічного відчуття хижака. Наприклад, у каракатиць та інших головоногих є спеціальні чорнильні мішки, щоправда, чорнило вони використовують тоді, коли інші засоби — відкидання щупальця та секреція отрути — не спрацьовують.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01" y="2450090"/>
            <a:ext cx="4812869" cy="342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2" y="2507911"/>
            <a:ext cx="4868882" cy="340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94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5868" y="329273"/>
            <a:ext cx="6096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smtClean="0"/>
              <a:t>Морські молюски складають значну частину бентосу. Щільність молюсків на морському дні може досягати значення декількох тисяч особин на 1 м². У товщі морської води численні активно плаваючі головоногі, що ведуть хижий спосіб життя.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8" y="1944725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73" y="329273"/>
            <a:ext cx="4826213" cy="618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8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7814" y="224933"/>
            <a:ext cx="840247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Особливо велика роль двостулкових молюсків як </a:t>
            </a:r>
            <a:r>
              <a:rPr lang="uk-UA" dirty="0" err="1" smtClean="0"/>
              <a:t>біофільтраторів</a:t>
            </a:r>
            <a:r>
              <a:rPr lang="uk-UA" dirty="0" smtClean="0"/>
              <a:t>, що очищають водойми від органічного забруднення. Крім того, вони поглинають та накопичують у своєму тілі важкі метали. Велика роль двостулкових і в утворенні осадових порід.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13" y="1515170"/>
            <a:ext cx="8402471" cy="516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528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132</TotalTime>
  <Words>438</Words>
  <Application>Microsoft Office PowerPoint</Application>
  <PresentationFormat>Произвольный</PresentationFormat>
  <Paragraphs>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Капля</vt:lpstr>
      <vt:lpstr>Презентация PowerPoint</vt:lpstr>
      <vt:lpstr>Головоногі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</dc:creator>
  <cp:lastModifiedBy>Star</cp:lastModifiedBy>
  <cp:revision>15</cp:revision>
  <dcterms:created xsi:type="dcterms:W3CDTF">2013-12-18T17:21:32Z</dcterms:created>
  <dcterms:modified xsi:type="dcterms:W3CDTF">2006-12-31T23:41:23Z</dcterms:modified>
</cp:coreProperties>
</file>