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8" r:id="rId23"/>
    <p:sldId id="269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6884-00DC-463E-936F-BFA3540B3FF3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1901-FE4F-4C0E-8D58-E077A0DDAD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ile:Self-Portrait (1908 or 1910-19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5906"/>
            <a:ext cx="9144000" cy="69112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288340"/>
            <a:ext cx="580479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Kazimir</a:t>
            </a: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 Malevich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Cow and F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43027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Cow and Fiddle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1913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ile:Englishman in 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57166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Englishman in Moscow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1914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Composition with the Mona Lisa Kazimir Malevich 19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753283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Composition with the Mona Lisa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1914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ile:Malevich.black-squa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357"/>
            <a:ext cx="9144000" cy="68793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Black Square, c.1923, State Russian Museum, St. Petersburg, Russia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ile:Black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Black Circle, 1915, State Russian Museum, St. Petersburg, Russia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File:Казимир Малевич, Супрематическая композиция, 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5842337"/>
            <a:ext cx="74206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Suprematist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 Composition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painted 1915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Kazimir malevich, quadrato rosso (realismo del pittore di una campagnola in due dimensioni), 19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Red Square: Painterly Realism of a Peasant Woman in Two Dimensions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1915.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Suprematist Composition - Kazimir Malev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6009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Suprematist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 Composition, 1916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File:Malevich-Suprematism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9190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Suprematist</a:t>
            </a:r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 Painting: Eight Red Rectangles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1915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Malevici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92063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Suprematism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Museum of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Art,Krasnodar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 1916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Flower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668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35734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Flower Girl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1903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Malevit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49920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Suprematism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1921-1927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ile:Malevich -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3453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Boy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1928-1932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ile:Malevich caval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783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Red-cavalry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1928-1932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ile:Malevich Summer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949280"/>
            <a:ext cx="6246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Summer Landscape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1929</a:t>
            </a:r>
          </a:p>
          <a:p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/>
            </a:r>
            <a:b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</a:b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File:Malevich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27077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Mower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1930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ile:Malevich running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717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27077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Mower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1930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ile:Казимир Малевич — Важке передчут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70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2" y="0"/>
            <a:ext cx="42096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Complex Presentiment: Half-Figure in a Yellow Shirt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1928-1932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alewitsc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6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484784"/>
            <a:ext cx="8911414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Thank you for your </a:t>
            </a: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attention</a:t>
            </a:r>
            <a:b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</a:br>
            <a:r>
              <a:rPr lang="en-US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                        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Skakalova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Olexandra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 11-a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Bath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3004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Bathers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1908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le:Malewitsc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166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3707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Winter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1909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Taking in the Rye Kazimir Malevich 191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50561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Taking in the Rye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1911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The Knife Grinder Principle of Glittering by Kazimir Malevic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478368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The </a:t>
            </a:r>
            <a:r>
              <a:rPr lang="en-US" sz="6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Knifegrinder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1912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le:Head of a Peasant 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68595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Head of a Peasant Girl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1912-1913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Bureau and R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929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50000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Bureau and Room</a:t>
            </a:r>
            <a:r>
              <a:rPr lang="en-US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1913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Portrait of Matiushin Kazimir Malevich 19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842337"/>
            <a:ext cx="54809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Portrait of </a:t>
            </a:r>
            <a:r>
              <a:rPr lang="en-US" sz="6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Matiushin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Palace Script MT" pitchFamily="66" charset="0"/>
              </a:rPr>
              <a:t>, 1913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137</Words>
  <Application>Microsoft Office PowerPoint</Application>
  <PresentationFormat>Экран (4:3)</PresentationFormat>
  <Paragraphs>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2014-03-13T15:26:19Z</dcterms:created>
  <dcterms:modified xsi:type="dcterms:W3CDTF">2014-06-05T20:51:24Z</dcterms:modified>
</cp:coreProperties>
</file>