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EF5CF-C5E1-4C8C-AADC-6758BAEEDEAD}" type="datetimeFigureOut">
              <a:rPr lang="ru-RU" smtClean="0"/>
              <a:t>11.02.2015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78B17C-5B36-48EF-AF09-C4E15C66677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070175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EF5CF-C5E1-4C8C-AADC-6758BAEEDEAD}" type="datetimeFigureOut">
              <a:rPr lang="ru-RU" smtClean="0"/>
              <a:t>11.02.2015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78B17C-5B36-48EF-AF09-C4E15C66677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067367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EF5CF-C5E1-4C8C-AADC-6758BAEEDEAD}" type="datetimeFigureOut">
              <a:rPr lang="ru-RU" smtClean="0"/>
              <a:t>11.02.2015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78B17C-5B36-48EF-AF09-C4E15C66677F}" type="slidenum">
              <a:rPr lang="ru-RU" smtClean="0"/>
              <a:t>‹#›</a:t>
            </a:fld>
            <a:endParaRPr lang="ru-RU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25826887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EF5CF-C5E1-4C8C-AADC-6758BAEEDEAD}" type="datetimeFigureOut">
              <a:rPr lang="ru-RU" smtClean="0"/>
              <a:t>11.02.2015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78B17C-5B36-48EF-AF09-C4E15C66677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1107363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EF5CF-C5E1-4C8C-AADC-6758BAEEDEAD}" type="datetimeFigureOut">
              <a:rPr lang="ru-RU" smtClean="0"/>
              <a:t>11.02.2015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78B17C-5B36-48EF-AF09-C4E15C66677F}" type="slidenum">
              <a:rPr lang="ru-RU" smtClean="0"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06598684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EF5CF-C5E1-4C8C-AADC-6758BAEEDEAD}" type="datetimeFigureOut">
              <a:rPr lang="ru-RU" smtClean="0"/>
              <a:t>11.02.2015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78B17C-5B36-48EF-AF09-C4E15C66677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1518228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EF5CF-C5E1-4C8C-AADC-6758BAEEDEAD}" type="datetimeFigureOut">
              <a:rPr lang="ru-RU" smtClean="0"/>
              <a:t>11.02.2015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78B17C-5B36-48EF-AF09-C4E15C66677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7735664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EF5CF-C5E1-4C8C-AADC-6758BAEEDEAD}" type="datetimeFigureOut">
              <a:rPr lang="ru-RU" smtClean="0"/>
              <a:t>11.02.2015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78B17C-5B36-48EF-AF09-C4E15C66677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046341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EF5CF-C5E1-4C8C-AADC-6758BAEEDEAD}" type="datetimeFigureOut">
              <a:rPr lang="ru-RU" smtClean="0"/>
              <a:t>11.02.2015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78B17C-5B36-48EF-AF09-C4E15C66677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548358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EF5CF-C5E1-4C8C-AADC-6758BAEEDEAD}" type="datetimeFigureOut">
              <a:rPr lang="ru-RU" smtClean="0"/>
              <a:t>11.02.2015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78B17C-5B36-48EF-AF09-C4E15C66677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40063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EF5CF-C5E1-4C8C-AADC-6758BAEEDEAD}" type="datetimeFigureOut">
              <a:rPr lang="ru-RU" smtClean="0"/>
              <a:t>11.02.2015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78B17C-5B36-48EF-AF09-C4E15C66677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304642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EF5CF-C5E1-4C8C-AADC-6758BAEEDEAD}" type="datetimeFigureOut">
              <a:rPr lang="ru-RU" smtClean="0"/>
              <a:t>11.02.2015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78B17C-5B36-48EF-AF09-C4E15C66677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571377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EF5CF-C5E1-4C8C-AADC-6758BAEEDEAD}" type="datetimeFigureOut">
              <a:rPr lang="ru-RU" smtClean="0"/>
              <a:t>11.02.2015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78B17C-5B36-48EF-AF09-C4E15C66677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800229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EF5CF-C5E1-4C8C-AADC-6758BAEEDEAD}" type="datetimeFigureOut">
              <a:rPr lang="ru-RU" smtClean="0"/>
              <a:t>11.02.2015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78B17C-5B36-48EF-AF09-C4E15C66677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046911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EF5CF-C5E1-4C8C-AADC-6758BAEEDEAD}" type="datetimeFigureOut">
              <a:rPr lang="ru-RU" smtClean="0"/>
              <a:t>11.02.2015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78B17C-5B36-48EF-AF09-C4E15C66677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489749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EF5CF-C5E1-4C8C-AADC-6758BAEEDEAD}" type="datetimeFigureOut">
              <a:rPr lang="ru-RU" smtClean="0"/>
              <a:t>11.02.2015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78B17C-5B36-48EF-AF09-C4E15C66677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560995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AEF5CF-C5E1-4C8C-AADC-6758BAEEDEAD}" type="datetimeFigureOut">
              <a:rPr lang="ru-RU" smtClean="0"/>
              <a:t>11.02.2015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A078B17C-5B36-48EF-AF09-C4E15C66677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829723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Хамелеон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uk-UA" dirty="0" smtClean="0"/>
              <a:t>Підготувала </a:t>
            </a:r>
          </a:p>
          <a:p>
            <a:r>
              <a:rPr lang="uk-UA" dirty="0" smtClean="0"/>
              <a:t>учениця 8-А класу</a:t>
            </a:r>
            <a:br>
              <a:rPr lang="uk-UA" dirty="0" smtClean="0"/>
            </a:br>
            <a:r>
              <a:rPr lang="uk-UA" dirty="0" err="1" smtClean="0"/>
              <a:t>Богатирь</a:t>
            </a:r>
            <a:r>
              <a:rPr lang="uk-UA" dirty="0" smtClean="0"/>
              <a:t> Богдана </a:t>
            </a:r>
            <a:endParaRPr lang="ru-RU" dirty="0"/>
          </a:p>
        </p:txBody>
      </p:sp>
      <p:pic>
        <p:nvPicPr>
          <p:cNvPr id="1026" name="Picture 2" descr="https://psv4.vk.me/c423029/u21032434/docs/722b3c3fb225/Khameleon.gif?extra=bUMMJsxhkuWAXzx1BYDAsRswLNOYxuCzbld_Yx5AHkjJb-UapBfbG_QsqkmgqPCLwQwbrdrafM475r34_If6jYkKkVKt59lo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987028">
            <a:off x="657850" y="2046585"/>
            <a:ext cx="4762500" cy="2362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094309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2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32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Обои картинки фото chameleon, reptile, хамелеон, рептилия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02276" y="0"/>
            <a:ext cx="10756232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880399" y="344669"/>
            <a:ext cx="4551489" cy="2810656"/>
          </a:xfrm>
        </p:spPr>
        <p:txBody>
          <a:bodyPr/>
          <a:lstStyle/>
          <a:p>
            <a:pPr algn="ctr">
              <a:buFont typeface="Wingdings" panose="05000000000000000000" pitchFamily="2" charset="2"/>
              <a:buChar char="ü"/>
            </a:pPr>
            <a:r>
              <a:rPr lang="ru-RU" b="1" dirty="0" err="1">
                <a:solidFill>
                  <a:schemeClr val="accent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Клас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 - </a:t>
            </a:r>
            <a:r>
              <a:rPr lang="ru-RU" b="1" dirty="0" err="1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Плазуни</a:t>
            </a:r>
            <a:r>
              <a:rPr lang="ru-RU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 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   </a:t>
            </a:r>
            <a:r>
              <a:rPr lang="ru-RU" b="1" dirty="0">
                <a:solidFill>
                  <a:schemeClr val="accent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Ряд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 - </a:t>
            </a:r>
            <a:r>
              <a:rPr lang="ru-RU" b="1" dirty="0" err="1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Лускаті</a:t>
            </a:r>
            <a:r>
              <a:rPr lang="ru-RU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 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  </a:t>
            </a:r>
            <a:r>
              <a:rPr lang="ru-RU" b="1" dirty="0">
                <a:solidFill>
                  <a:schemeClr val="accent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 Родина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 - </a:t>
            </a:r>
            <a:r>
              <a:rPr lang="ru-RU" b="1" dirty="0" err="1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Хамелеони</a:t>
            </a:r>
            <a:r>
              <a:rPr lang="ru-RU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 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   </a:t>
            </a:r>
            <a:r>
              <a:rPr lang="ru-RU" b="1" dirty="0" err="1">
                <a:solidFill>
                  <a:schemeClr val="accent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Рід</a:t>
            </a:r>
            <a:r>
              <a:rPr lang="ru-RU" b="1" dirty="0">
                <a:solidFill>
                  <a:schemeClr val="accent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/Вид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 - </a:t>
            </a:r>
            <a:r>
              <a:rPr lang="en-US" b="1" dirty="0" err="1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Chamaeleo</a:t>
            </a:r>
            <a:r>
              <a:rPr lang="en-US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b="1" dirty="0" err="1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chamaeleon</a:t>
            </a:r>
            <a:r>
              <a:rPr lang="en-US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 </a:t>
            </a:r>
          </a:p>
          <a:p>
            <a:pPr algn="ctr">
              <a:buFont typeface="Wingdings" panose="05000000000000000000" pitchFamily="2" charset="2"/>
              <a:buChar char="v"/>
            </a:pP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89003754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3250">
        <p15:prstTrans prst="origami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Обои картинки фото хамелеон, макро, chameleon, пресмыкающееся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756232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348507" y="721217"/>
            <a:ext cx="596291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i="1" dirty="0" err="1">
                <a:solidFill>
                  <a:schemeClr val="accent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Довжина</a:t>
            </a:r>
            <a:r>
              <a:rPr lang="ru-RU" b="1" i="1" dirty="0">
                <a:solidFill>
                  <a:schemeClr val="accent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i="1" dirty="0" err="1">
                <a:solidFill>
                  <a:schemeClr val="accent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тіла</a:t>
            </a:r>
            <a:r>
              <a:rPr lang="ru-RU" b="1" i="1" dirty="0">
                <a:solidFill>
                  <a:schemeClr val="accent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</a:t>
            </a:r>
            <a:r>
              <a:rPr lang="ru-RU" b="1" i="1" dirty="0" err="1">
                <a:solidFill>
                  <a:schemeClr val="accent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від</a:t>
            </a:r>
            <a:r>
              <a:rPr lang="ru-RU" b="1" i="1" dirty="0">
                <a:solidFill>
                  <a:schemeClr val="accent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i="1" dirty="0" err="1">
                <a:solidFill>
                  <a:schemeClr val="accent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голови</a:t>
            </a:r>
            <a:r>
              <a:rPr lang="ru-RU" b="1" i="1" dirty="0">
                <a:solidFill>
                  <a:schemeClr val="accent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до </a:t>
            </a:r>
            <a:r>
              <a:rPr lang="ru-RU" b="1" i="1" dirty="0" err="1">
                <a:solidFill>
                  <a:schemeClr val="accent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основи</a:t>
            </a:r>
            <a:r>
              <a:rPr lang="ru-RU" b="1" i="1" dirty="0">
                <a:solidFill>
                  <a:schemeClr val="accent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хвоста):</a:t>
            </a:r>
            <a:r>
              <a:rPr lang="ru-RU" dirty="0"/>
              <a:t> </a:t>
            </a:r>
            <a:r>
              <a:rPr lang="ru-RU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20-30 см. 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b="1" i="1" dirty="0" err="1">
                <a:solidFill>
                  <a:schemeClr val="accent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Довжина</a:t>
            </a:r>
            <a:r>
              <a:rPr lang="ru-RU" b="1" i="1" dirty="0">
                <a:solidFill>
                  <a:schemeClr val="accent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хвоста: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 </a:t>
            </a:r>
            <a:r>
              <a:rPr lang="ru-RU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20-30 см. </a:t>
            </a:r>
            <a:r>
              <a:rPr lang="ru-RU" b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b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b="1" i="1" dirty="0" err="1">
                <a:solidFill>
                  <a:schemeClr val="accent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Довжина</a:t>
            </a:r>
            <a:r>
              <a:rPr lang="ru-RU" b="1" i="1" dirty="0">
                <a:solidFill>
                  <a:schemeClr val="accent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i="1" dirty="0" err="1">
                <a:solidFill>
                  <a:schemeClr val="accent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язика</a:t>
            </a:r>
            <a:r>
              <a:rPr lang="ru-RU" b="1" i="1" dirty="0">
                <a:solidFill>
                  <a:schemeClr val="accent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  <a:r>
              <a:rPr lang="ru-RU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 20-30 см. </a:t>
            </a:r>
          </a:p>
        </p:txBody>
      </p:sp>
    </p:spTree>
    <p:extLst>
      <p:ext uri="{BB962C8B-B14F-4D97-AF65-F5344CB8AC3E}">
        <p14:creationId xmlns:p14="http://schemas.microsoft.com/office/powerpoint/2010/main" val="15824192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400">
        <p14:honeycomb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Обои картинки фото хамелеон, цветной, ящерица, ветка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756232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6787168" y="4372377"/>
            <a:ext cx="4172755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  Хамелеон </a:t>
            </a:r>
            <a:r>
              <a:rPr lang="ru-RU" b="1" dirty="0" err="1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живе</a:t>
            </a:r>
            <a:r>
              <a:rPr lang="ru-RU" b="1" dirty="0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в </a:t>
            </a:r>
            <a:r>
              <a:rPr lang="ru-RU" b="1" dirty="0" err="1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лісах</a:t>
            </a:r>
            <a:r>
              <a:rPr lang="ru-RU" b="1" dirty="0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dirty="0" err="1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або</a:t>
            </a:r>
            <a:r>
              <a:rPr lang="ru-RU" b="1" dirty="0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в </a:t>
            </a:r>
            <a:r>
              <a:rPr lang="ru-RU" b="1" dirty="0" err="1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місцевості</a:t>
            </a:r>
            <a:r>
              <a:rPr lang="ru-RU" b="1" dirty="0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з </a:t>
            </a:r>
            <a:r>
              <a:rPr lang="ru-RU" b="1" dirty="0" err="1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деревною</a:t>
            </a:r>
            <a:r>
              <a:rPr lang="ru-RU" b="1" dirty="0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dirty="0" err="1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або</a:t>
            </a:r>
            <a:r>
              <a:rPr lang="ru-RU" b="1" dirty="0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dirty="0" err="1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чагарниковою</a:t>
            </a:r>
            <a:r>
              <a:rPr lang="ru-RU" b="1" dirty="0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dirty="0" err="1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рослинністю</a:t>
            </a:r>
            <a:r>
              <a:rPr lang="ru-RU" b="1" dirty="0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ru-RU" b="1" dirty="0" err="1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проте</a:t>
            </a:r>
            <a:r>
              <a:rPr lang="ru-RU" b="1" dirty="0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в </a:t>
            </a:r>
            <a:r>
              <a:rPr lang="ru-RU" b="1" dirty="0" err="1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Африці</a:t>
            </a:r>
            <a:r>
              <a:rPr lang="ru-RU" b="1" dirty="0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dirty="0" err="1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він</a:t>
            </a:r>
            <a:r>
              <a:rPr lang="ru-RU" b="1" dirty="0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dirty="0" err="1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трапляється</a:t>
            </a:r>
            <a:r>
              <a:rPr lang="ru-RU" b="1" dirty="0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dirty="0" err="1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також</a:t>
            </a:r>
            <a:r>
              <a:rPr lang="ru-RU" b="1" dirty="0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на </a:t>
            </a:r>
            <a:r>
              <a:rPr lang="ru-RU" b="1" dirty="0" err="1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піщаних</a:t>
            </a:r>
            <a:r>
              <a:rPr lang="ru-RU" b="1" dirty="0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дюнах, де </a:t>
            </a:r>
            <a:r>
              <a:rPr lang="ru-RU" b="1" dirty="0" err="1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ховається</a:t>
            </a:r>
            <a:r>
              <a:rPr lang="ru-RU" b="1" dirty="0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в норах </a:t>
            </a:r>
            <a:r>
              <a:rPr lang="ru-RU" b="1" dirty="0" err="1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різних</a:t>
            </a:r>
            <a:r>
              <a:rPr lang="ru-RU" b="1" dirty="0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dirty="0" err="1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тварин</a:t>
            </a:r>
            <a:r>
              <a:rPr lang="ru-RU" b="1" dirty="0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r>
              <a:rPr lang="ru-RU" b="1" dirty="0" err="1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Зачаївшись</a:t>
            </a:r>
            <a:r>
              <a:rPr lang="ru-RU" b="1" dirty="0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dirty="0" err="1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серед</a:t>
            </a:r>
            <a:r>
              <a:rPr lang="ru-RU" b="1" dirty="0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dirty="0" err="1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гілок</a:t>
            </a:r>
            <a:r>
              <a:rPr lang="ru-RU" b="1" dirty="0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ru-RU" b="1" dirty="0" err="1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він</a:t>
            </a:r>
            <a:r>
              <a:rPr lang="ru-RU" b="1" dirty="0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dirty="0" err="1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видивляється</a:t>
            </a:r>
            <a:r>
              <a:rPr lang="ru-RU" b="1" dirty="0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dirty="0" err="1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здобич</a:t>
            </a:r>
            <a:r>
              <a:rPr lang="ru-RU" b="1" dirty="0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r>
              <a:rPr lang="ru-RU" dirty="0">
                <a:solidFill>
                  <a:schemeClr val="accent3"/>
                </a:solidFill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35802119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Обои картинки фото хамелеон, разноцветный, макро, сучок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878"/>
            <a:ext cx="10898153" cy="68451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90153" y="386366"/>
            <a:ext cx="4507606" cy="59400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err="1">
                <a:solidFill>
                  <a:schemeClr val="accent5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Звичайний</a:t>
            </a:r>
            <a:r>
              <a:rPr lang="ru-RU" sz="2000" b="1" dirty="0">
                <a:solidFill>
                  <a:schemeClr val="accent5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хамелеон - </a:t>
            </a:r>
            <a:r>
              <a:rPr lang="ru-RU" sz="2000" b="1" dirty="0" err="1">
                <a:solidFill>
                  <a:schemeClr val="accent5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це</a:t>
            </a:r>
            <a:r>
              <a:rPr lang="ru-RU" sz="2000" b="1" dirty="0">
                <a:solidFill>
                  <a:schemeClr val="accent5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b="1" dirty="0" err="1">
                <a:solidFill>
                  <a:schemeClr val="accent5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найбільший</a:t>
            </a:r>
            <a:r>
              <a:rPr lang="ru-RU" sz="2000" b="1" dirty="0">
                <a:solidFill>
                  <a:schemeClr val="accent5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b="1" dirty="0" err="1">
                <a:solidFill>
                  <a:schemeClr val="accent5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майстер</a:t>
            </a:r>
            <a:r>
              <a:rPr lang="ru-RU" sz="2000" b="1" dirty="0">
                <a:solidFill>
                  <a:schemeClr val="accent5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b="1" dirty="0" err="1">
                <a:solidFill>
                  <a:schemeClr val="accent5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маскування</a:t>
            </a:r>
            <a:r>
              <a:rPr lang="ru-RU" sz="2000" b="1" dirty="0">
                <a:solidFill>
                  <a:schemeClr val="accent5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r>
              <a:rPr lang="ru-RU" sz="2000" b="1" dirty="0" err="1">
                <a:solidFill>
                  <a:schemeClr val="accent5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Змінивши</a:t>
            </a:r>
            <a:r>
              <a:rPr lang="ru-RU" sz="2000" b="1" dirty="0">
                <a:solidFill>
                  <a:schemeClr val="accent5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b="1" dirty="0" err="1">
                <a:solidFill>
                  <a:schemeClr val="accent5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своє</a:t>
            </a:r>
            <a:r>
              <a:rPr lang="ru-RU" sz="2000" b="1" dirty="0">
                <a:solidFill>
                  <a:schemeClr val="accent5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b="1" dirty="0" err="1">
                <a:solidFill>
                  <a:schemeClr val="accent5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забарвлення</a:t>
            </a:r>
            <a:r>
              <a:rPr lang="ru-RU" sz="2000" b="1" dirty="0">
                <a:solidFill>
                  <a:schemeClr val="accent5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ru-RU" sz="2000" b="1" dirty="0" err="1">
                <a:solidFill>
                  <a:schemeClr val="accent5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він</a:t>
            </a:r>
            <a:r>
              <a:rPr lang="ru-RU" sz="2000" b="1" dirty="0">
                <a:solidFill>
                  <a:schemeClr val="accent5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b="1" dirty="0" err="1">
                <a:solidFill>
                  <a:schemeClr val="accent5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повністю</a:t>
            </a:r>
            <a:r>
              <a:rPr lang="ru-RU" sz="2000" b="1" dirty="0">
                <a:solidFill>
                  <a:schemeClr val="accent5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b="1" dirty="0" err="1">
                <a:solidFill>
                  <a:schemeClr val="accent5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зливається</a:t>
            </a:r>
            <a:r>
              <a:rPr lang="ru-RU" sz="2000" b="1" dirty="0">
                <a:solidFill>
                  <a:schemeClr val="accent5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з </a:t>
            </a:r>
            <a:r>
              <a:rPr lang="ru-RU" sz="2000" b="1" dirty="0" err="1">
                <a:solidFill>
                  <a:schemeClr val="accent5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оточенням</a:t>
            </a:r>
            <a:r>
              <a:rPr lang="ru-RU" sz="2000" b="1" dirty="0">
                <a:solidFill>
                  <a:schemeClr val="accent5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r>
              <a:rPr lang="ru-RU" sz="2000" b="1" dirty="0" err="1">
                <a:solidFill>
                  <a:schemeClr val="accent5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Сховавшись</a:t>
            </a:r>
            <a:r>
              <a:rPr lang="ru-RU" sz="2000" b="1" dirty="0">
                <a:solidFill>
                  <a:schemeClr val="accent5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b="1" dirty="0" err="1">
                <a:solidFill>
                  <a:schemeClr val="accent5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серед</a:t>
            </a:r>
            <a:r>
              <a:rPr lang="ru-RU" sz="2000" b="1" dirty="0">
                <a:solidFill>
                  <a:schemeClr val="accent5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b="1" dirty="0" err="1">
                <a:solidFill>
                  <a:schemeClr val="accent5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листя</a:t>
            </a:r>
            <a:r>
              <a:rPr lang="ru-RU" sz="2000" b="1" dirty="0">
                <a:solidFill>
                  <a:schemeClr val="accent5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хамелеон </a:t>
            </a:r>
            <a:r>
              <a:rPr lang="ru-RU" sz="2000" b="1" dirty="0" err="1">
                <a:solidFill>
                  <a:schemeClr val="accent5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нерухомо</a:t>
            </a:r>
            <a:r>
              <a:rPr lang="ru-RU" sz="2000" b="1" dirty="0">
                <a:solidFill>
                  <a:schemeClr val="accent5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b="1" dirty="0" err="1">
                <a:solidFill>
                  <a:schemeClr val="accent5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сидить</a:t>
            </a:r>
            <a:r>
              <a:rPr lang="ru-RU" sz="2000" b="1" dirty="0">
                <a:solidFill>
                  <a:schemeClr val="accent5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ru-RU" sz="2000" b="1" dirty="0" err="1">
                <a:solidFill>
                  <a:schemeClr val="accent5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спостерігаючи</a:t>
            </a:r>
            <a:r>
              <a:rPr lang="ru-RU" sz="2000" b="1" dirty="0">
                <a:solidFill>
                  <a:schemeClr val="accent5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ru-RU" sz="2000" b="1" dirty="0" err="1">
                <a:solidFill>
                  <a:schemeClr val="accent5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чи</a:t>
            </a:r>
            <a:r>
              <a:rPr lang="ru-RU" sz="2000" b="1" dirty="0">
                <a:solidFill>
                  <a:schemeClr val="accent5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не </a:t>
            </a:r>
            <a:r>
              <a:rPr lang="ru-RU" sz="2000" b="1" dirty="0" err="1">
                <a:solidFill>
                  <a:schemeClr val="accent5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з'явиться</a:t>
            </a:r>
            <a:r>
              <a:rPr lang="ru-RU" sz="2000" b="1" dirty="0">
                <a:solidFill>
                  <a:schemeClr val="accent5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b="1" dirty="0" err="1">
                <a:solidFill>
                  <a:schemeClr val="accent5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поблизу</a:t>
            </a:r>
            <a:r>
              <a:rPr lang="ru-RU" sz="2000" b="1" dirty="0">
                <a:solidFill>
                  <a:schemeClr val="accent5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b="1" dirty="0" err="1">
                <a:solidFill>
                  <a:schemeClr val="accent5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здобич</a:t>
            </a:r>
            <a:r>
              <a:rPr lang="ru-RU" sz="2000" b="1" dirty="0">
                <a:solidFill>
                  <a:schemeClr val="accent5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r>
              <a:rPr lang="ru-RU" sz="2000" b="1" dirty="0" err="1">
                <a:solidFill>
                  <a:schemeClr val="accent5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Помітивши</a:t>
            </a:r>
            <a:r>
              <a:rPr lang="ru-RU" sz="2000" b="1" dirty="0">
                <a:solidFill>
                  <a:schemeClr val="accent5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b="1" dirty="0" err="1">
                <a:solidFill>
                  <a:schemeClr val="accent5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здобич</a:t>
            </a:r>
            <a:r>
              <a:rPr lang="ru-RU" sz="2000" b="1" dirty="0">
                <a:solidFill>
                  <a:schemeClr val="accent5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ru-RU" sz="2000" b="1" dirty="0" err="1">
                <a:solidFill>
                  <a:schemeClr val="accent5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він</a:t>
            </a:r>
            <a:r>
              <a:rPr lang="ru-RU" sz="2000" b="1" dirty="0">
                <a:solidFill>
                  <a:schemeClr val="accent5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b="1" dirty="0" err="1">
                <a:solidFill>
                  <a:schemeClr val="accent5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повільно</a:t>
            </a:r>
            <a:r>
              <a:rPr lang="ru-RU" sz="2000" b="1" dirty="0">
                <a:solidFill>
                  <a:schemeClr val="accent5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b="1" dirty="0" err="1">
                <a:solidFill>
                  <a:schemeClr val="accent5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наближається</a:t>
            </a:r>
            <a:r>
              <a:rPr lang="ru-RU" sz="2000" b="1" dirty="0">
                <a:solidFill>
                  <a:schemeClr val="accent5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до </a:t>
            </a:r>
            <a:r>
              <a:rPr lang="ru-RU" sz="2000" b="1" dirty="0" err="1">
                <a:solidFill>
                  <a:schemeClr val="accent5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неї</a:t>
            </a:r>
            <a:r>
              <a:rPr lang="ru-RU" sz="2000" b="1" dirty="0">
                <a:solidFill>
                  <a:schemeClr val="accent5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а </a:t>
            </a:r>
            <a:r>
              <a:rPr lang="ru-RU" sz="2000" b="1" dirty="0" err="1">
                <a:solidFill>
                  <a:schemeClr val="accent5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потім</a:t>
            </a:r>
            <a:r>
              <a:rPr lang="ru-RU" sz="2000" b="1" dirty="0">
                <a:solidFill>
                  <a:schemeClr val="accent5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b="1" dirty="0" err="1">
                <a:solidFill>
                  <a:schemeClr val="accent5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викидає</a:t>
            </a:r>
            <a:r>
              <a:rPr lang="ru-RU" sz="2000" b="1" dirty="0">
                <a:solidFill>
                  <a:schemeClr val="accent5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b="1" dirty="0" err="1">
                <a:solidFill>
                  <a:schemeClr val="accent5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свій</a:t>
            </a:r>
            <a:r>
              <a:rPr lang="ru-RU" sz="2000" b="1" dirty="0">
                <a:solidFill>
                  <a:schemeClr val="accent5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b="1" dirty="0" err="1">
                <a:solidFill>
                  <a:schemeClr val="accent5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довгий</a:t>
            </a:r>
            <a:r>
              <a:rPr lang="ru-RU" sz="2000" b="1" dirty="0">
                <a:solidFill>
                  <a:schemeClr val="accent5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b="1" dirty="0" err="1">
                <a:solidFill>
                  <a:schemeClr val="accent5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язик</a:t>
            </a:r>
            <a:r>
              <a:rPr lang="ru-RU" sz="2000" b="1" dirty="0">
                <a:solidFill>
                  <a:schemeClr val="accent5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ru-RU" sz="2000" b="1" dirty="0" err="1">
                <a:solidFill>
                  <a:schemeClr val="accent5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захоплюючи</a:t>
            </a:r>
            <a:r>
              <a:rPr lang="ru-RU" sz="2000" b="1" dirty="0">
                <a:solidFill>
                  <a:schemeClr val="accent5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жертву </a:t>
            </a:r>
            <a:r>
              <a:rPr lang="ru-RU" sz="2000" b="1" dirty="0" err="1">
                <a:solidFill>
                  <a:schemeClr val="accent5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його</a:t>
            </a:r>
            <a:r>
              <a:rPr lang="ru-RU" sz="2000" b="1" dirty="0">
                <a:solidFill>
                  <a:schemeClr val="accent5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b="1" dirty="0" err="1" smtClean="0">
                <a:solidFill>
                  <a:schemeClr val="accent5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пінцетоподібним</a:t>
            </a:r>
            <a:r>
              <a:rPr lang="ru-RU" sz="2000" b="1" dirty="0" smtClean="0">
                <a:solidFill>
                  <a:schemeClr val="accent5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b="1" dirty="0" err="1">
                <a:solidFill>
                  <a:schemeClr val="accent5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кінчиком</a:t>
            </a:r>
            <a:r>
              <a:rPr lang="ru-RU" sz="2000" b="1" dirty="0">
                <a:solidFill>
                  <a:schemeClr val="accent5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r>
              <a:rPr lang="ru-RU" sz="2000" b="1" dirty="0" err="1">
                <a:solidFill>
                  <a:schemeClr val="accent5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Раніше</a:t>
            </a:r>
            <a:r>
              <a:rPr lang="ru-RU" sz="2000" b="1" dirty="0">
                <a:solidFill>
                  <a:schemeClr val="accent5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гадали, </a:t>
            </a:r>
            <a:r>
              <a:rPr lang="ru-RU" sz="2000" b="1" dirty="0" err="1">
                <a:solidFill>
                  <a:schemeClr val="accent5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що</a:t>
            </a:r>
            <a:r>
              <a:rPr lang="ru-RU" sz="2000" b="1" dirty="0">
                <a:solidFill>
                  <a:schemeClr val="accent5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жертва </a:t>
            </a:r>
            <a:r>
              <a:rPr lang="ru-RU" sz="2000" b="1" dirty="0" err="1">
                <a:solidFill>
                  <a:schemeClr val="accent5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приклеюється</a:t>
            </a:r>
            <a:r>
              <a:rPr lang="ru-RU" sz="2000" b="1" dirty="0">
                <a:solidFill>
                  <a:schemeClr val="accent5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до липкого </a:t>
            </a:r>
            <a:r>
              <a:rPr lang="ru-RU" sz="2000" b="1" dirty="0" err="1">
                <a:solidFill>
                  <a:schemeClr val="accent5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язика</a:t>
            </a:r>
            <a:r>
              <a:rPr lang="ru-RU" sz="2000" b="1" dirty="0">
                <a:solidFill>
                  <a:schemeClr val="accent5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і </a:t>
            </a:r>
            <a:r>
              <a:rPr lang="ru-RU" sz="2000" b="1" dirty="0" err="1">
                <a:solidFill>
                  <a:schemeClr val="accent5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лише</a:t>
            </a:r>
            <a:r>
              <a:rPr lang="ru-RU" sz="2000" b="1" dirty="0">
                <a:solidFill>
                  <a:schemeClr val="accent5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b="1" dirty="0" err="1">
                <a:solidFill>
                  <a:schemeClr val="accent5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кінозйомка</a:t>
            </a:r>
            <a:r>
              <a:rPr lang="ru-RU" sz="2000" b="1" dirty="0">
                <a:solidFill>
                  <a:schemeClr val="accent5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дозволила </a:t>
            </a:r>
            <a:r>
              <a:rPr lang="ru-RU" sz="2000" b="1" dirty="0" err="1">
                <a:solidFill>
                  <a:schemeClr val="accent5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виявити</a:t>
            </a:r>
            <a:r>
              <a:rPr lang="ru-RU" sz="2000" b="1" dirty="0">
                <a:solidFill>
                  <a:schemeClr val="accent5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ru-RU" sz="2000" b="1" dirty="0" err="1">
                <a:solidFill>
                  <a:schemeClr val="accent5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що</a:t>
            </a:r>
            <a:r>
              <a:rPr lang="ru-RU" sz="2000" b="1" dirty="0">
                <a:solidFill>
                  <a:schemeClr val="accent5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хамелеон </a:t>
            </a:r>
            <a:r>
              <a:rPr lang="ru-RU" sz="2000" b="1" dirty="0" err="1">
                <a:solidFill>
                  <a:schemeClr val="accent5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захоплює</a:t>
            </a:r>
            <a:r>
              <a:rPr lang="ru-RU" sz="2000" b="1" dirty="0">
                <a:solidFill>
                  <a:schemeClr val="accent5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b="1" dirty="0" err="1">
                <a:solidFill>
                  <a:schemeClr val="accent5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здобич</a:t>
            </a:r>
            <a:r>
              <a:rPr lang="ru-RU" sz="2000" b="1" dirty="0">
                <a:solidFill>
                  <a:schemeClr val="accent5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b="1" dirty="0" err="1">
                <a:solidFill>
                  <a:schemeClr val="accent5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саме</a:t>
            </a:r>
            <a:r>
              <a:rPr lang="ru-RU" sz="2000" b="1" dirty="0">
                <a:solidFill>
                  <a:schemeClr val="accent5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b="1" dirty="0" err="1">
                <a:solidFill>
                  <a:schemeClr val="accent5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роздвоєним</a:t>
            </a:r>
            <a:r>
              <a:rPr lang="ru-RU" sz="2000" b="1" dirty="0">
                <a:solidFill>
                  <a:schemeClr val="accent5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b="1" dirty="0" err="1">
                <a:solidFill>
                  <a:schemeClr val="accent5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кінчиком</a:t>
            </a:r>
            <a:r>
              <a:rPr lang="ru-RU" sz="2000" b="1" dirty="0">
                <a:solidFill>
                  <a:schemeClr val="accent5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 </a:t>
            </a:r>
          </a:p>
        </p:txBody>
      </p:sp>
    </p:spTree>
    <p:extLst>
      <p:ext uri="{BB962C8B-B14F-4D97-AF65-F5344CB8AC3E}">
        <p14:creationId xmlns:p14="http://schemas.microsoft.com/office/powerpoint/2010/main" val="566174840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Обои картинки фото дерево, сухое, хамелеон, фон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918658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899672" y="4180344"/>
            <a:ext cx="7018986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err="1"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Назва</a:t>
            </a:r>
            <a:r>
              <a:rPr lang="ru-RU" sz="2400" b="1" dirty="0"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"хамелеон" походить </a:t>
            </a:r>
            <a:r>
              <a:rPr lang="ru-RU" sz="2400" b="1" dirty="0" err="1"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від</a:t>
            </a:r>
            <a:r>
              <a:rPr lang="ru-RU" sz="2400" b="1" dirty="0"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b="1" dirty="0" err="1"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імені</a:t>
            </a:r>
            <a:r>
              <a:rPr lang="ru-RU" sz="2400" b="1" dirty="0"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b="1" dirty="0" err="1"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міфічної</a:t>
            </a:r>
            <a:r>
              <a:rPr lang="ru-RU" sz="2400" b="1" dirty="0"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b="1" dirty="0" err="1"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істоти</a:t>
            </a:r>
            <a:r>
              <a:rPr lang="ru-RU" sz="2400" b="1" dirty="0"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ru-RU" sz="2400" b="1" dirty="0" err="1"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що</a:t>
            </a:r>
            <a:r>
              <a:rPr lang="ru-RU" sz="2400" b="1" dirty="0"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b="1" dirty="0" err="1"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міняє</a:t>
            </a:r>
            <a:r>
              <a:rPr lang="ru-RU" sz="2400" b="1" dirty="0"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свою </a:t>
            </a:r>
            <a:r>
              <a:rPr lang="ru-RU" sz="2400" b="1" dirty="0" err="1"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зовнішність</a:t>
            </a:r>
            <a:r>
              <a:rPr lang="ru-RU" sz="2400" b="1" dirty="0"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r>
              <a:rPr lang="ru-RU" sz="2400" b="1" dirty="0" err="1"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Проте</a:t>
            </a:r>
            <a:r>
              <a:rPr lang="ru-RU" sz="2400" b="1" dirty="0"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b="1" dirty="0" err="1"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здатність</a:t>
            </a:r>
            <a:r>
              <a:rPr lang="ru-RU" sz="2400" b="1" dirty="0"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b="1" dirty="0" err="1"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швидко</a:t>
            </a:r>
            <a:r>
              <a:rPr lang="ru-RU" sz="2400" b="1" dirty="0"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b="1" dirty="0" err="1"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змінювати</a:t>
            </a:r>
            <a:r>
              <a:rPr lang="ru-RU" sz="2400" b="1" dirty="0"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b="1" dirty="0" err="1"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забарвлення</a:t>
            </a:r>
            <a:r>
              <a:rPr lang="ru-RU" sz="2400" b="1" dirty="0"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b="1" dirty="0" err="1"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залежно</a:t>
            </a:r>
            <a:r>
              <a:rPr lang="ru-RU" sz="2400" b="1" dirty="0"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b="1" dirty="0" err="1"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від</a:t>
            </a:r>
            <a:r>
              <a:rPr lang="ru-RU" sz="2400" b="1" dirty="0"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b="1" dirty="0" err="1"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кольору</a:t>
            </a:r>
            <a:r>
              <a:rPr lang="ru-RU" sz="2400" b="1" dirty="0"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b="1" dirty="0" err="1"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навколишніх</a:t>
            </a:r>
            <a:r>
              <a:rPr lang="ru-RU" sz="2400" b="1" dirty="0"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b="1" dirty="0" err="1"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предметів</a:t>
            </a:r>
            <a:r>
              <a:rPr lang="ru-RU" sz="2400" b="1" dirty="0"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- не </a:t>
            </a:r>
            <a:r>
              <a:rPr lang="ru-RU" sz="2400" b="1" dirty="0" err="1"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єдина</a:t>
            </a:r>
            <a:r>
              <a:rPr lang="ru-RU" sz="2400" b="1" dirty="0"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характерна </a:t>
            </a:r>
            <a:r>
              <a:rPr lang="ru-RU" sz="2400" b="1" dirty="0" err="1"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особливість</a:t>
            </a:r>
            <a:r>
              <a:rPr lang="ru-RU" sz="2400" b="1" dirty="0"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b="1" dirty="0" err="1"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звичайного</a:t>
            </a:r>
            <a:r>
              <a:rPr lang="ru-RU" sz="2400" b="1" dirty="0"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хамелеона. На </a:t>
            </a:r>
            <a:r>
              <a:rPr lang="ru-RU" sz="2400" b="1" dirty="0" err="1"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увагу</a:t>
            </a:r>
            <a:r>
              <a:rPr lang="ru-RU" sz="2400" b="1" dirty="0"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b="1" dirty="0" err="1"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також</a:t>
            </a:r>
            <a:r>
              <a:rPr lang="ru-RU" sz="2400" b="1" dirty="0"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b="1" dirty="0" err="1"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заслуговує</a:t>
            </a:r>
            <a:r>
              <a:rPr lang="ru-RU" sz="2400" b="1" dirty="0"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b="1" dirty="0" err="1"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незвичайна</a:t>
            </a:r>
            <a:r>
              <a:rPr lang="ru-RU" sz="2400" b="1" dirty="0"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b="1" dirty="0" err="1"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будова</a:t>
            </a:r>
            <a:r>
              <a:rPr lang="ru-RU" sz="2400" b="1" dirty="0"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b="1" dirty="0" err="1"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органів</a:t>
            </a:r>
            <a:r>
              <a:rPr lang="ru-RU" sz="2400" b="1" dirty="0"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b="1" dirty="0" err="1"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зору</a:t>
            </a:r>
            <a:r>
              <a:rPr lang="ru-RU" sz="2400" b="1" dirty="0"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122071139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Обои картинки фото хамелеон, сучок, язык, добыча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4881" y="0"/>
            <a:ext cx="10756232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67425" y="128789"/>
            <a:ext cx="1047392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err="1">
                <a:solidFill>
                  <a:schemeClr val="accent5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Маскувальне</a:t>
            </a:r>
            <a:r>
              <a:rPr lang="ru-RU" sz="2400" b="1" dirty="0">
                <a:solidFill>
                  <a:schemeClr val="accent5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b="1" dirty="0" err="1">
                <a:solidFill>
                  <a:schemeClr val="accent5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забарвлення</a:t>
            </a:r>
            <a:r>
              <a:rPr lang="ru-RU" sz="2400" b="1" dirty="0">
                <a:solidFill>
                  <a:schemeClr val="accent5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не </a:t>
            </a:r>
            <a:r>
              <a:rPr lang="ru-RU" sz="2400" b="1" dirty="0" err="1">
                <a:solidFill>
                  <a:schemeClr val="accent5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тільки</a:t>
            </a:r>
            <a:r>
              <a:rPr lang="ru-RU" sz="2400" b="1" dirty="0">
                <a:solidFill>
                  <a:schemeClr val="accent5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b="1" dirty="0" err="1">
                <a:solidFill>
                  <a:schemeClr val="accent5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допомагає</a:t>
            </a:r>
            <a:r>
              <a:rPr lang="ru-RU" sz="2400" b="1" dirty="0">
                <a:solidFill>
                  <a:schemeClr val="accent5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b="1" dirty="0" err="1">
                <a:solidFill>
                  <a:schemeClr val="accent5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хамелеонові</a:t>
            </a:r>
            <a:r>
              <a:rPr lang="ru-RU" sz="2400" b="1" dirty="0">
                <a:solidFill>
                  <a:schemeClr val="accent5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b="1" dirty="0" err="1">
                <a:solidFill>
                  <a:schemeClr val="accent5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залишатися</a:t>
            </a:r>
            <a:r>
              <a:rPr lang="ru-RU" sz="2400" b="1" dirty="0">
                <a:solidFill>
                  <a:schemeClr val="accent5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b="1" dirty="0" err="1">
                <a:solidFill>
                  <a:schemeClr val="accent5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невидимим</a:t>
            </a:r>
            <a:r>
              <a:rPr lang="ru-RU" sz="2400" b="1" dirty="0">
                <a:solidFill>
                  <a:schemeClr val="accent5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b="1" dirty="0" err="1">
                <a:solidFill>
                  <a:schemeClr val="accent5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під</a:t>
            </a:r>
            <a:r>
              <a:rPr lang="ru-RU" sz="2400" b="1" dirty="0">
                <a:solidFill>
                  <a:schemeClr val="accent5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час </a:t>
            </a:r>
            <a:r>
              <a:rPr lang="ru-RU" sz="2400" b="1" dirty="0" err="1">
                <a:solidFill>
                  <a:schemeClr val="accent5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полювання</a:t>
            </a:r>
            <a:r>
              <a:rPr lang="ru-RU" sz="2400" b="1" dirty="0">
                <a:solidFill>
                  <a:schemeClr val="accent5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але </a:t>
            </a:r>
            <a:r>
              <a:rPr lang="ru-RU" sz="2400" b="1" dirty="0" err="1">
                <a:solidFill>
                  <a:schemeClr val="accent5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також</a:t>
            </a:r>
            <a:r>
              <a:rPr lang="ru-RU" sz="2400" b="1" dirty="0">
                <a:solidFill>
                  <a:schemeClr val="accent5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є </a:t>
            </a:r>
            <a:r>
              <a:rPr lang="ru-RU" sz="2400" b="1" dirty="0" err="1">
                <a:solidFill>
                  <a:schemeClr val="accent5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відмінним</a:t>
            </a:r>
            <a:r>
              <a:rPr lang="ru-RU" sz="2400" b="1" dirty="0">
                <a:solidFill>
                  <a:schemeClr val="accent5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b="1" dirty="0" err="1">
                <a:solidFill>
                  <a:schemeClr val="accent5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захистом</a:t>
            </a:r>
            <a:r>
              <a:rPr lang="ru-RU" sz="2400" b="1" dirty="0">
                <a:solidFill>
                  <a:schemeClr val="accent5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b="1" dirty="0" err="1">
                <a:solidFill>
                  <a:schemeClr val="accent5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від</a:t>
            </a:r>
            <a:r>
              <a:rPr lang="ru-RU" sz="2400" b="1" dirty="0">
                <a:solidFill>
                  <a:schemeClr val="accent5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b="1" dirty="0" err="1">
                <a:solidFill>
                  <a:schemeClr val="accent5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ворогів</a:t>
            </a:r>
            <a:r>
              <a:rPr lang="ru-RU" sz="2400" b="1" dirty="0">
                <a:solidFill>
                  <a:schemeClr val="accent5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r>
              <a:rPr lang="ru-RU" sz="2400" b="1" dirty="0" err="1">
                <a:solidFill>
                  <a:schemeClr val="accent5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Зміна</a:t>
            </a:r>
            <a:r>
              <a:rPr lang="ru-RU" sz="2400" b="1" dirty="0">
                <a:solidFill>
                  <a:schemeClr val="accent5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b="1" dirty="0" err="1">
                <a:solidFill>
                  <a:schemeClr val="accent5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забарвлення</a:t>
            </a:r>
            <a:r>
              <a:rPr lang="ru-RU" sz="2400" b="1" dirty="0">
                <a:solidFill>
                  <a:schemeClr val="accent5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b="1" dirty="0" err="1">
                <a:solidFill>
                  <a:schemeClr val="accent5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хамелеонів</a:t>
            </a:r>
            <a:r>
              <a:rPr lang="ru-RU" sz="2400" b="1" dirty="0">
                <a:solidFill>
                  <a:schemeClr val="accent5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b="1" dirty="0" err="1">
                <a:solidFill>
                  <a:schemeClr val="accent5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пов'язана</a:t>
            </a:r>
            <a:r>
              <a:rPr lang="ru-RU" sz="2400" b="1" dirty="0">
                <a:solidFill>
                  <a:schemeClr val="accent5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з </a:t>
            </a:r>
            <a:r>
              <a:rPr lang="ru-RU" sz="2400" b="1" dirty="0" err="1">
                <a:solidFill>
                  <a:schemeClr val="accent5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особливостями</a:t>
            </a:r>
            <a:r>
              <a:rPr lang="ru-RU" sz="2400" b="1" dirty="0">
                <a:solidFill>
                  <a:schemeClr val="accent5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b="1" dirty="0" err="1">
                <a:solidFill>
                  <a:schemeClr val="accent5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будови</a:t>
            </a:r>
            <a:r>
              <a:rPr lang="ru-RU" sz="2400" b="1" dirty="0">
                <a:solidFill>
                  <a:schemeClr val="accent5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b="1" dirty="0" err="1">
                <a:solidFill>
                  <a:schemeClr val="accent5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їх</a:t>
            </a:r>
            <a:r>
              <a:rPr lang="ru-RU" sz="2400" b="1" dirty="0">
                <a:solidFill>
                  <a:schemeClr val="accent5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b="1" dirty="0" err="1">
                <a:solidFill>
                  <a:schemeClr val="accent5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покривів</a:t>
            </a:r>
            <a:r>
              <a:rPr lang="ru-RU" sz="2400" b="1" dirty="0">
                <a:solidFill>
                  <a:schemeClr val="accent5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203751607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:dissolve/>
      </p:transition>
    </mc:Choice>
    <mc:Fallback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Обои картинки фото хамелеон, сидит, смотрит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-52000"/>
            <a:ext cx="10837789" cy="69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70456" y="721217"/>
            <a:ext cx="4958366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i="0" dirty="0" err="1" smtClean="0">
                <a:solidFill>
                  <a:schemeClr val="accent3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Спаровування</a:t>
            </a:r>
            <a:r>
              <a:rPr lang="ru-RU" sz="2400" b="1" i="0" dirty="0" smtClean="0">
                <a:solidFill>
                  <a:schemeClr val="accent3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 </a:t>
            </a:r>
            <a:r>
              <a:rPr lang="ru-RU" sz="2400" b="1" i="0" dirty="0" err="1" smtClean="0">
                <a:solidFill>
                  <a:schemeClr val="accent3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хамелеонів</a:t>
            </a:r>
            <a:r>
              <a:rPr lang="ru-RU" sz="2400" b="1" i="0" dirty="0" smtClean="0">
                <a:solidFill>
                  <a:schemeClr val="accent3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 </a:t>
            </a:r>
            <a:r>
              <a:rPr lang="ru-RU" sz="2400" b="1" i="0" dirty="0" err="1" smtClean="0">
                <a:solidFill>
                  <a:schemeClr val="accent3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відбувається</a:t>
            </a:r>
            <a:r>
              <a:rPr lang="ru-RU" sz="2400" b="1" i="0" dirty="0" smtClean="0">
                <a:solidFill>
                  <a:schemeClr val="accent3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 на деревах. </a:t>
            </a:r>
            <a:r>
              <a:rPr lang="ru-RU" sz="2400" b="1" i="0" dirty="0" err="1" smtClean="0">
                <a:solidFill>
                  <a:schemeClr val="accent3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Воно</a:t>
            </a:r>
            <a:r>
              <a:rPr lang="ru-RU" sz="2400" b="1" i="0" dirty="0" smtClean="0">
                <a:solidFill>
                  <a:schemeClr val="accent3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 </a:t>
            </a:r>
            <a:r>
              <a:rPr lang="ru-RU" sz="2400" b="1" i="0" dirty="0" err="1" smtClean="0">
                <a:solidFill>
                  <a:schemeClr val="accent3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приурочене</a:t>
            </a:r>
            <a:r>
              <a:rPr lang="ru-RU" sz="2400" b="1" i="0" dirty="0" smtClean="0">
                <a:solidFill>
                  <a:schemeClr val="accent3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 до </a:t>
            </a:r>
            <a:r>
              <a:rPr lang="ru-RU" sz="2400" b="1" i="0" dirty="0" err="1" smtClean="0">
                <a:solidFill>
                  <a:schemeClr val="accent3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середини-кінця</a:t>
            </a:r>
            <a:r>
              <a:rPr lang="ru-RU" sz="2400" b="1" i="0" dirty="0" smtClean="0">
                <a:solidFill>
                  <a:schemeClr val="accent3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 </a:t>
            </a:r>
            <a:r>
              <a:rPr lang="ru-RU" sz="2400" b="1" i="0" dirty="0" err="1" smtClean="0">
                <a:solidFill>
                  <a:schemeClr val="accent3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літа</a:t>
            </a:r>
            <a:r>
              <a:rPr lang="ru-RU" sz="2400" b="1" i="0" dirty="0" smtClean="0">
                <a:solidFill>
                  <a:schemeClr val="accent3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. </a:t>
            </a:r>
            <a:r>
              <a:rPr lang="ru-RU" sz="2400" b="1" i="0" dirty="0" err="1" smtClean="0">
                <a:solidFill>
                  <a:schemeClr val="accent3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Близько</a:t>
            </a:r>
            <a:r>
              <a:rPr lang="ru-RU" sz="2400" b="1" i="0" dirty="0" smtClean="0">
                <a:solidFill>
                  <a:schemeClr val="accent3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 20-40 </a:t>
            </a:r>
            <a:r>
              <a:rPr lang="ru-RU" sz="2400" b="1" i="0" dirty="0" err="1" smtClean="0">
                <a:solidFill>
                  <a:schemeClr val="accent3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яєць</a:t>
            </a:r>
            <a:r>
              <a:rPr lang="ru-RU" sz="2400" b="1" i="0" dirty="0" smtClean="0">
                <a:solidFill>
                  <a:schemeClr val="accent3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 самка </a:t>
            </a:r>
            <a:r>
              <a:rPr lang="ru-RU" sz="2400" b="1" i="0" dirty="0" err="1" smtClean="0">
                <a:solidFill>
                  <a:schemeClr val="accent3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відкладає</a:t>
            </a:r>
            <a:r>
              <a:rPr lang="ru-RU" sz="2400" b="1" i="0" dirty="0" smtClean="0">
                <a:solidFill>
                  <a:schemeClr val="accent3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 у </a:t>
            </a:r>
            <a:r>
              <a:rPr lang="ru-RU" sz="2400" b="1" i="0" dirty="0" err="1" smtClean="0">
                <a:solidFill>
                  <a:schemeClr val="accent3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жовтні-листопаді</a:t>
            </a:r>
            <a:r>
              <a:rPr lang="ru-RU" sz="2400" b="1" i="0" dirty="0" smtClean="0">
                <a:solidFill>
                  <a:schemeClr val="accent3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. Вона </a:t>
            </a:r>
            <a:r>
              <a:rPr lang="ru-RU" sz="2400" b="1" i="0" dirty="0" err="1" smtClean="0">
                <a:solidFill>
                  <a:schemeClr val="accent3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зариває</a:t>
            </a:r>
            <a:r>
              <a:rPr lang="ru-RU" sz="2400" b="1" i="0" dirty="0" smtClean="0">
                <a:solidFill>
                  <a:schemeClr val="accent3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 </a:t>
            </a:r>
            <a:r>
              <a:rPr lang="ru-RU" sz="2400" b="1" i="0" dirty="0" err="1" smtClean="0">
                <a:solidFill>
                  <a:schemeClr val="accent3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їх</a:t>
            </a:r>
            <a:r>
              <a:rPr lang="ru-RU" sz="2400" b="1" i="0" dirty="0" smtClean="0">
                <a:solidFill>
                  <a:schemeClr val="accent3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 у </a:t>
            </a:r>
            <a:r>
              <a:rPr lang="ru-RU" sz="2400" b="1" i="0" dirty="0" err="1" smtClean="0">
                <a:solidFill>
                  <a:schemeClr val="accent3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глибоку</a:t>
            </a:r>
            <a:r>
              <a:rPr lang="ru-RU" sz="2400" b="1" i="0" dirty="0" smtClean="0">
                <a:solidFill>
                  <a:schemeClr val="accent3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 ямку, яку </a:t>
            </a:r>
            <a:r>
              <a:rPr lang="ru-RU" sz="2400" b="1" i="0" dirty="0" err="1" smtClean="0">
                <a:solidFill>
                  <a:schemeClr val="accent3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копає</a:t>
            </a:r>
            <a:r>
              <a:rPr lang="ru-RU" sz="2400" b="1" i="0" dirty="0" smtClean="0">
                <a:solidFill>
                  <a:schemeClr val="accent3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 за </a:t>
            </a:r>
            <a:r>
              <a:rPr lang="ru-RU" sz="2400" b="1" i="0" dirty="0" err="1" smtClean="0">
                <a:solidFill>
                  <a:schemeClr val="accent3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допомогою</a:t>
            </a:r>
            <a:r>
              <a:rPr lang="ru-RU" sz="2400" b="1" i="0" dirty="0" smtClean="0">
                <a:solidFill>
                  <a:schemeClr val="accent3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 </a:t>
            </a:r>
            <a:r>
              <a:rPr lang="ru-RU" sz="2400" b="1" i="0" dirty="0" err="1" smtClean="0">
                <a:solidFill>
                  <a:schemeClr val="accent3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передніх</a:t>
            </a:r>
            <a:r>
              <a:rPr lang="ru-RU" sz="2400" b="1" i="0" dirty="0" smtClean="0">
                <a:solidFill>
                  <a:schemeClr val="accent3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 </a:t>
            </a:r>
            <a:r>
              <a:rPr lang="ru-RU" sz="2400" b="1" i="0" dirty="0" err="1" smtClean="0">
                <a:solidFill>
                  <a:schemeClr val="accent3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ніг</a:t>
            </a:r>
            <a:r>
              <a:rPr lang="ru-RU" sz="2400" b="1" i="0" dirty="0" smtClean="0">
                <a:solidFill>
                  <a:schemeClr val="accent3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. </a:t>
            </a:r>
            <a:endParaRPr lang="ru-RU" sz="2400" b="1" dirty="0">
              <a:solidFill>
                <a:schemeClr val="accent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7909245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Content="1"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https://psv4.vk.me/c521419/u8954903/docs/304fe05807ea/khameleon.gif?extra=yRTecw86xFZ-ScqI2XDjv99KfAHiNijG0k6tU6cfJXypdbXqJQrkBeelW-bu9GMYpkUnsGDVRXjQLfgnXuakug322LWJLU8d4w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75796" y="2225515"/>
            <a:ext cx="6448023" cy="38559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0" y="512046"/>
            <a:ext cx="6096000" cy="4893647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buFont typeface="Courier New" panose="02070309020205020404" pitchFamily="49" charset="0"/>
              <a:buChar char="o"/>
            </a:pPr>
            <a:r>
              <a:rPr lang="ru-RU" sz="2400" i="0" dirty="0" err="1" smtClean="0">
                <a:solidFill>
                  <a:schemeClr val="accent5"/>
                </a:solidFill>
                <a:effectLst/>
                <a:latin typeface="Arial" panose="020B0604020202020204" pitchFamily="34" charset="0"/>
              </a:rPr>
              <a:t>Звичайний</a:t>
            </a:r>
            <a:r>
              <a:rPr lang="ru-RU" sz="2400" i="0" dirty="0" smtClean="0">
                <a:solidFill>
                  <a:schemeClr val="accent5"/>
                </a:solidFill>
                <a:effectLst/>
                <a:latin typeface="Arial" panose="020B0604020202020204" pitchFamily="34" charset="0"/>
              </a:rPr>
              <a:t> хамелеон - </a:t>
            </a:r>
            <a:r>
              <a:rPr lang="ru-RU" sz="2400" i="0" dirty="0" err="1" smtClean="0">
                <a:solidFill>
                  <a:schemeClr val="accent5"/>
                </a:solidFill>
                <a:effectLst/>
                <a:latin typeface="Arial" panose="020B0604020202020204" pitchFamily="34" charset="0"/>
              </a:rPr>
              <a:t>найпівнічніший</a:t>
            </a:r>
            <a:r>
              <a:rPr lang="ru-RU" sz="2400" i="0" dirty="0" smtClean="0">
                <a:solidFill>
                  <a:schemeClr val="accent5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sz="2400" i="0" dirty="0" err="1" smtClean="0">
                <a:solidFill>
                  <a:schemeClr val="accent5"/>
                </a:solidFill>
                <a:effectLst/>
                <a:latin typeface="Arial" panose="020B0604020202020204" pitchFamily="34" charset="0"/>
              </a:rPr>
              <a:t>представник</a:t>
            </a:r>
            <a:r>
              <a:rPr lang="ru-RU" sz="2400" i="0" dirty="0" smtClean="0">
                <a:solidFill>
                  <a:schemeClr val="accent5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sz="2400" i="0" dirty="0" err="1" smtClean="0">
                <a:solidFill>
                  <a:schemeClr val="accent5"/>
                </a:solidFill>
                <a:effectLst/>
                <a:latin typeface="Arial" panose="020B0604020202020204" pitchFamily="34" charset="0"/>
              </a:rPr>
              <a:t>родини</a:t>
            </a:r>
            <a:r>
              <a:rPr lang="ru-RU" sz="2400" i="0" dirty="0" smtClean="0">
                <a:solidFill>
                  <a:schemeClr val="accent5"/>
                </a:solidFill>
                <a:effectLst/>
                <a:latin typeface="Arial" panose="020B0604020202020204" pitchFamily="34" charset="0"/>
              </a:rPr>
              <a:t>. </a:t>
            </a:r>
            <a:r>
              <a:rPr lang="ru-RU" sz="2400" i="0" dirty="0" err="1" smtClean="0">
                <a:solidFill>
                  <a:schemeClr val="accent5"/>
                </a:solidFill>
                <a:effectLst/>
                <a:latin typeface="Arial" panose="020B0604020202020204" pitchFamily="34" charset="0"/>
              </a:rPr>
              <a:t>Решта</a:t>
            </a:r>
            <a:r>
              <a:rPr lang="ru-RU" sz="2400" i="0" dirty="0" smtClean="0">
                <a:solidFill>
                  <a:schemeClr val="accent5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sz="2400" i="0" dirty="0" err="1" smtClean="0">
                <a:solidFill>
                  <a:schemeClr val="accent5"/>
                </a:solidFill>
                <a:effectLst/>
                <a:latin typeface="Arial" panose="020B0604020202020204" pitchFamily="34" charset="0"/>
              </a:rPr>
              <a:t>проживають</a:t>
            </a:r>
            <a:r>
              <a:rPr lang="ru-RU" sz="2400" i="0" dirty="0" smtClean="0">
                <a:solidFill>
                  <a:schemeClr val="accent5"/>
                </a:solidFill>
                <a:effectLst/>
                <a:latin typeface="Arial" panose="020B0604020202020204" pitchFamily="34" charset="0"/>
              </a:rPr>
              <a:t> в </a:t>
            </a:r>
            <a:r>
              <a:rPr lang="ru-RU" sz="2400" i="0" dirty="0" err="1" smtClean="0">
                <a:solidFill>
                  <a:schemeClr val="accent5"/>
                </a:solidFill>
                <a:effectLst/>
                <a:latin typeface="Arial" panose="020B0604020202020204" pitchFamily="34" charset="0"/>
              </a:rPr>
              <a:t>Африці</a:t>
            </a:r>
            <a:r>
              <a:rPr lang="ru-RU" sz="2400" i="0" dirty="0" smtClean="0">
                <a:solidFill>
                  <a:schemeClr val="accent5"/>
                </a:solidFill>
                <a:effectLst/>
                <a:latin typeface="Arial" panose="020B0604020202020204" pitchFamily="34" charset="0"/>
              </a:rPr>
              <a:t>, в </a:t>
            </a:r>
            <a:r>
              <a:rPr lang="ru-RU" sz="2400" i="0" dirty="0" err="1" smtClean="0">
                <a:solidFill>
                  <a:schemeClr val="accent5"/>
                </a:solidFill>
                <a:effectLst/>
                <a:latin typeface="Arial" panose="020B0604020202020204" pitchFamily="34" charset="0"/>
              </a:rPr>
              <a:t>Середній</a:t>
            </a:r>
            <a:r>
              <a:rPr lang="ru-RU" sz="2400" i="0" dirty="0" smtClean="0">
                <a:solidFill>
                  <a:schemeClr val="accent5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sz="2400" i="0" dirty="0" err="1" smtClean="0">
                <a:solidFill>
                  <a:schemeClr val="accent5"/>
                </a:solidFill>
                <a:effectLst/>
                <a:latin typeface="Arial" panose="020B0604020202020204" pitchFamily="34" charset="0"/>
              </a:rPr>
              <a:t>Азії</a:t>
            </a:r>
            <a:r>
              <a:rPr lang="ru-RU" sz="2400" i="0" dirty="0" smtClean="0">
                <a:solidFill>
                  <a:schemeClr val="accent5"/>
                </a:solidFill>
                <a:effectLst/>
                <a:latin typeface="Arial" panose="020B0604020202020204" pitchFamily="34" charset="0"/>
              </a:rPr>
              <a:t>, на </a:t>
            </a:r>
            <a:r>
              <a:rPr lang="ru-RU" sz="2400" i="0" dirty="0" err="1" smtClean="0">
                <a:solidFill>
                  <a:schemeClr val="accent5"/>
                </a:solidFill>
                <a:effectLst/>
                <a:latin typeface="Arial" panose="020B0604020202020204" pitchFamily="34" charset="0"/>
              </a:rPr>
              <a:t>острові</a:t>
            </a:r>
            <a:r>
              <a:rPr lang="ru-RU" sz="2400" i="0" dirty="0" smtClean="0">
                <a:solidFill>
                  <a:schemeClr val="accent5"/>
                </a:solidFill>
                <a:effectLst/>
                <a:latin typeface="Arial" panose="020B0604020202020204" pitchFamily="34" charset="0"/>
              </a:rPr>
              <a:t> Мадагаскар, в </a:t>
            </a:r>
            <a:r>
              <a:rPr lang="ru-RU" sz="2400" i="0" dirty="0" err="1" smtClean="0">
                <a:solidFill>
                  <a:schemeClr val="accent5"/>
                </a:solidFill>
                <a:effectLst/>
                <a:latin typeface="Arial" panose="020B0604020202020204" pitchFamily="34" charset="0"/>
              </a:rPr>
              <a:t>Пакистані</a:t>
            </a:r>
            <a:r>
              <a:rPr lang="ru-RU" sz="2400" i="0" dirty="0" smtClean="0">
                <a:solidFill>
                  <a:schemeClr val="accent5"/>
                </a:solidFill>
                <a:effectLst/>
                <a:latin typeface="Arial" panose="020B0604020202020204" pitchFamily="34" charset="0"/>
              </a:rPr>
              <a:t>, </a:t>
            </a:r>
            <a:r>
              <a:rPr lang="ru-RU" sz="2400" i="0" dirty="0" err="1" smtClean="0">
                <a:solidFill>
                  <a:schemeClr val="accent5"/>
                </a:solidFill>
                <a:effectLst/>
                <a:latin typeface="Arial" panose="020B0604020202020204" pitchFamily="34" charset="0"/>
              </a:rPr>
              <a:t>Індії</a:t>
            </a:r>
            <a:r>
              <a:rPr lang="ru-RU" sz="2400" i="0" dirty="0" smtClean="0">
                <a:solidFill>
                  <a:schemeClr val="accent5"/>
                </a:solidFill>
                <a:effectLst/>
                <a:latin typeface="Arial" panose="020B0604020202020204" pitchFamily="34" charset="0"/>
              </a:rPr>
              <a:t> та на </a:t>
            </a:r>
            <a:r>
              <a:rPr lang="ru-RU" sz="2400" i="0" dirty="0" err="1" smtClean="0">
                <a:solidFill>
                  <a:schemeClr val="accent5"/>
                </a:solidFill>
                <a:effectLst/>
                <a:latin typeface="Arial" panose="020B0604020202020204" pitchFamily="34" charset="0"/>
              </a:rPr>
              <a:t>Шрі-Ланці</a:t>
            </a:r>
            <a:r>
              <a:rPr lang="ru-RU" sz="2400" i="0" dirty="0" smtClean="0">
                <a:solidFill>
                  <a:schemeClr val="accent5"/>
                </a:solidFill>
                <a:effectLst/>
                <a:latin typeface="Arial" panose="020B0604020202020204" pitchFamily="34" charset="0"/>
              </a:rPr>
              <a:t>.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ru-RU" sz="2400" i="0" dirty="0" smtClean="0">
                <a:solidFill>
                  <a:schemeClr val="accent5"/>
                </a:solidFill>
                <a:effectLst/>
                <a:latin typeface="Arial" panose="020B0604020202020204" pitchFamily="34" charset="0"/>
              </a:rPr>
              <a:t>У </a:t>
            </a:r>
            <a:r>
              <a:rPr lang="ru-RU" sz="2400" i="0" dirty="0" err="1" smtClean="0">
                <a:solidFill>
                  <a:schemeClr val="accent5"/>
                </a:solidFill>
                <a:effectLst/>
                <a:latin typeface="Arial" panose="020B0604020202020204" pitchFamily="34" charset="0"/>
              </a:rPr>
              <a:t>деяких</a:t>
            </a:r>
            <a:r>
              <a:rPr lang="ru-RU" sz="2400" i="0" dirty="0" smtClean="0">
                <a:solidFill>
                  <a:schemeClr val="accent5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sz="2400" i="0" dirty="0" err="1" smtClean="0">
                <a:solidFill>
                  <a:schemeClr val="accent5"/>
                </a:solidFill>
                <a:effectLst/>
                <a:latin typeface="Arial" panose="020B0604020202020204" pitchFamily="34" charset="0"/>
              </a:rPr>
              <a:t>видів</a:t>
            </a:r>
            <a:r>
              <a:rPr lang="ru-RU" sz="2400" i="0" dirty="0" smtClean="0">
                <a:solidFill>
                  <a:schemeClr val="accent5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sz="2400" i="0" dirty="0" err="1" smtClean="0">
                <a:solidFill>
                  <a:schemeClr val="accent5"/>
                </a:solidFill>
                <a:effectLst/>
                <a:latin typeface="Arial" panose="020B0604020202020204" pitchFamily="34" charset="0"/>
              </a:rPr>
              <a:t>хамелеонів</a:t>
            </a:r>
            <a:r>
              <a:rPr lang="ru-RU" sz="2400" i="0" dirty="0" smtClean="0">
                <a:solidFill>
                  <a:schemeClr val="accent5"/>
                </a:solidFill>
                <a:effectLst/>
                <a:latin typeface="Arial" panose="020B0604020202020204" pitchFamily="34" charset="0"/>
              </a:rPr>
              <a:t> на </a:t>
            </a:r>
            <a:r>
              <a:rPr lang="ru-RU" sz="2400" i="0" dirty="0" err="1" smtClean="0">
                <a:solidFill>
                  <a:schemeClr val="accent5"/>
                </a:solidFill>
                <a:effectLst/>
                <a:latin typeface="Arial" panose="020B0604020202020204" pitchFamily="34" charset="0"/>
              </a:rPr>
              <a:t>голові</a:t>
            </a:r>
            <a:r>
              <a:rPr lang="ru-RU" sz="2400" i="0" dirty="0" smtClean="0">
                <a:solidFill>
                  <a:schemeClr val="accent5"/>
                </a:solidFill>
                <a:effectLst/>
                <a:latin typeface="Arial" panose="020B0604020202020204" pitchFamily="34" charset="0"/>
              </a:rPr>
              <a:t> є </a:t>
            </a:r>
            <a:r>
              <a:rPr lang="ru-RU" sz="2400" i="0" dirty="0" err="1" smtClean="0">
                <a:solidFill>
                  <a:schemeClr val="accent5"/>
                </a:solidFill>
                <a:effectLst/>
                <a:latin typeface="Arial" panose="020B0604020202020204" pitchFamily="34" charset="0"/>
              </a:rPr>
              <a:t>особливі</a:t>
            </a:r>
            <a:r>
              <a:rPr lang="ru-RU" sz="2400" i="0" dirty="0" smtClean="0">
                <a:solidFill>
                  <a:schemeClr val="accent5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sz="2400" i="0" dirty="0" err="1" smtClean="0">
                <a:solidFill>
                  <a:schemeClr val="accent5"/>
                </a:solidFill>
                <a:effectLst/>
                <a:latin typeface="Arial" panose="020B0604020202020204" pitchFamily="34" charset="0"/>
              </a:rPr>
              <a:t>прикраси</a:t>
            </a:r>
            <a:r>
              <a:rPr lang="ru-RU" sz="2400" i="0" dirty="0" smtClean="0">
                <a:solidFill>
                  <a:schemeClr val="accent5"/>
                </a:solidFill>
                <a:effectLst/>
                <a:latin typeface="Arial" panose="020B0604020202020204" pitchFamily="34" charset="0"/>
              </a:rPr>
              <a:t>. </a:t>
            </a:r>
            <a:r>
              <a:rPr lang="ru-RU" sz="2400" i="0" dirty="0" err="1" smtClean="0">
                <a:solidFill>
                  <a:schemeClr val="accent5"/>
                </a:solidFill>
                <a:effectLst/>
                <a:latin typeface="Arial" panose="020B0604020202020204" pitchFamily="34" charset="0"/>
              </a:rPr>
              <a:t>Наприклад</a:t>
            </a:r>
            <a:r>
              <a:rPr lang="ru-RU" sz="2400" i="0" dirty="0" smtClean="0">
                <a:solidFill>
                  <a:schemeClr val="accent5"/>
                </a:solidFill>
                <a:effectLst/>
                <a:latin typeface="Arial" panose="020B0604020202020204" pitchFamily="34" charset="0"/>
              </a:rPr>
              <a:t>, у хамелеона Джексона на </a:t>
            </a:r>
            <a:r>
              <a:rPr lang="ru-RU" sz="2400" i="0" dirty="0" err="1" smtClean="0">
                <a:solidFill>
                  <a:schemeClr val="accent5"/>
                </a:solidFill>
                <a:effectLst/>
                <a:latin typeface="Arial" panose="020B0604020202020204" pitchFamily="34" charset="0"/>
              </a:rPr>
              <a:t>голові</a:t>
            </a:r>
            <a:r>
              <a:rPr lang="ru-RU" sz="2400" i="0" dirty="0" smtClean="0">
                <a:solidFill>
                  <a:schemeClr val="accent5"/>
                </a:solidFill>
                <a:effectLst/>
                <a:latin typeface="Arial" panose="020B0604020202020204" pitchFamily="34" charset="0"/>
              </a:rPr>
              <a:t> є три </a:t>
            </a:r>
            <a:r>
              <a:rPr lang="ru-RU" sz="2400" i="0" dirty="0" err="1" smtClean="0">
                <a:solidFill>
                  <a:schemeClr val="accent5"/>
                </a:solidFill>
                <a:effectLst/>
                <a:latin typeface="Arial" panose="020B0604020202020204" pitchFamily="34" charset="0"/>
              </a:rPr>
              <a:t>пірамідальних</a:t>
            </a:r>
            <a:r>
              <a:rPr lang="ru-RU" sz="2400" i="0" dirty="0" smtClean="0">
                <a:solidFill>
                  <a:schemeClr val="accent5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sz="2400" i="0" dirty="0" err="1" smtClean="0">
                <a:solidFill>
                  <a:schemeClr val="accent5"/>
                </a:solidFill>
                <a:effectLst/>
                <a:latin typeface="Arial" panose="020B0604020202020204" pitchFamily="34" charset="0"/>
              </a:rPr>
              <a:t>вирости</a:t>
            </a:r>
            <a:r>
              <a:rPr lang="ru-RU" sz="2400" i="0" dirty="0" smtClean="0">
                <a:solidFill>
                  <a:schemeClr val="accent5"/>
                </a:solidFill>
                <a:effectLst/>
                <a:latin typeface="Arial" panose="020B0604020202020204" pitchFamily="34" charset="0"/>
              </a:rPr>
              <a:t>, </a:t>
            </a:r>
            <a:r>
              <a:rPr lang="ru-RU" sz="2400" i="0" dirty="0" err="1" smtClean="0">
                <a:solidFill>
                  <a:schemeClr val="accent5"/>
                </a:solidFill>
                <a:effectLst/>
                <a:latin typeface="Arial" panose="020B0604020202020204" pitchFamily="34" charset="0"/>
              </a:rPr>
              <a:t>що</a:t>
            </a:r>
            <a:r>
              <a:rPr lang="ru-RU" sz="2400" i="0" dirty="0" smtClean="0">
                <a:solidFill>
                  <a:schemeClr val="accent5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sz="2400" i="0" dirty="0" err="1" smtClean="0">
                <a:solidFill>
                  <a:schemeClr val="accent5"/>
                </a:solidFill>
                <a:effectLst/>
                <a:latin typeface="Arial" panose="020B0604020202020204" pitchFamily="34" charset="0"/>
              </a:rPr>
              <a:t>ростуть</a:t>
            </a:r>
            <a:r>
              <a:rPr lang="ru-RU" sz="2400" i="0" dirty="0" smtClean="0">
                <a:solidFill>
                  <a:schemeClr val="accent5"/>
                </a:solidFill>
                <a:effectLst/>
                <a:latin typeface="Arial" panose="020B0604020202020204" pitchFamily="34" charset="0"/>
              </a:rPr>
              <a:t> у ряд.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ru-RU" sz="2400" i="0" dirty="0" err="1" smtClean="0">
                <a:solidFill>
                  <a:schemeClr val="accent5"/>
                </a:solidFill>
                <a:effectLst/>
                <a:latin typeface="Arial" panose="020B0604020202020204" pitchFamily="34" charset="0"/>
              </a:rPr>
              <a:t>Перші</a:t>
            </a:r>
            <a:r>
              <a:rPr lang="ru-RU" sz="2400" i="0" dirty="0" smtClean="0">
                <a:solidFill>
                  <a:schemeClr val="accent5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sz="2400" i="0" dirty="0" err="1" smtClean="0">
                <a:solidFill>
                  <a:schemeClr val="accent5"/>
                </a:solidFill>
                <a:effectLst/>
                <a:latin typeface="Arial" panose="020B0604020202020204" pitchFamily="34" charset="0"/>
              </a:rPr>
              <a:t>плазуни</a:t>
            </a:r>
            <a:r>
              <a:rPr lang="ru-RU" sz="2400" i="0" dirty="0" smtClean="0">
                <a:solidFill>
                  <a:schemeClr val="accent5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sz="2400" i="0" dirty="0" err="1" smtClean="0">
                <a:solidFill>
                  <a:schemeClr val="accent5"/>
                </a:solidFill>
                <a:effectLst/>
                <a:latin typeface="Arial" panose="020B0604020202020204" pitchFamily="34" charset="0"/>
              </a:rPr>
              <a:t>з'явилися</a:t>
            </a:r>
            <a:r>
              <a:rPr lang="ru-RU" sz="2400" i="0" dirty="0" smtClean="0">
                <a:solidFill>
                  <a:schemeClr val="accent5"/>
                </a:solidFill>
                <a:effectLst/>
                <a:latin typeface="Arial" panose="020B0604020202020204" pitchFamily="34" charset="0"/>
              </a:rPr>
              <a:t> на </a:t>
            </a:r>
            <a:r>
              <a:rPr lang="ru-RU" sz="2400" i="0" dirty="0" err="1" smtClean="0">
                <a:solidFill>
                  <a:schemeClr val="accent5"/>
                </a:solidFill>
                <a:effectLst/>
                <a:latin typeface="Arial" panose="020B0604020202020204" pitchFamily="34" charset="0"/>
              </a:rPr>
              <a:t>нашій</a:t>
            </a:r>
            <a:r>
              <a:rPr lang="ru-RU" sz="2400" i="0" dirty="0" smtClean="0">
                <a:solidFill>
                  <a:schemeClr val="accent5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sz="2400" i="0" dirty="0" err="1" smtClean="0">
                <a:solidFill>
                  <a:schemeClr val="accent5"/>
                </a:solidFill>
                <a:effectLst/>
                <a:latin typeface="Arial" panose="020B0604020202020204" pitchFamily="34" charset="0"/>
              </a:rPr>
              <a:t>планеті</a:t>
            </a:r>
            <a:r>
              <a:rPr lang="ru-RU" sz="2400" i="0" dirty="0" smtClean="0">
                <a:solidFill>
                  <a:schemeClr val="accent5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sz="2400" i="0" dirty="0" err="1" smtClean="0">
                <a:solidFill>
                  <a:schemeClr val="accent5"/>
                </a:solidFill>
                <a:effectLst/>
                <a:latin typeface="Arial" panose="020B0604020202020204" pitchFamily="34" charset="0"/>
              </a:rPr>
              <a:t>близько</a:t>
            </a:r>
            <a:r>
              <a:rPr lang="ru-RU" sz="2400" i="0" dirty="0" smtClean="0">
                <a:solidFill>
                  <a:schemeClr val="accent5"/>
                </a:solidFill>
                <a:effectLst/>
                <a:latin typeface="Arial" panose="020B0604020202020204" pitchFamily="34" charset="0"/>
              </a:rPr>
              <a:t> 200-210 </a:t>
            </a:r>
            <a:r>
              <a:rPr lang="ru-RU" sz="2400" i="0" dirty="0" err="1" smtClean="0">
                <a:solidFill>
                  <a:schemeClr val="accent5"/>
                </a:solidFill>
                <a:effectLst/>
                <a:latin typeface="Arial" panose="020B0604020202020204" pitchFamily="34" charset="0"/>
              </a:rPr>
              <a:t>мільйонів</a:t>
            </a:r>
            <a:r>
              <a:rPr lang="ru-RU" sz="2400" i="0" dirty="0" smtClean="0">
                <a:solidFill>
                  <a:schemeClr val="accent5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sz="2400" i="0" dirty="0" err="1" smtClean="0">
                <a:solidFill>
                  <a:schemeClr val="accent5"/>
                </a:solidFill>
                <a:effectLst/>
                <a:latin typeface="Arial" panose="020B0604020202020204" pitchFamily="34" charset="0"/>
              </a:rPr>
              <a:t>років</a:t>
            </a:r>
            <a:r>
              <a:rPr lang="ru-RU" sz="2400" i="0" dirty="0" smtClean="0">
                <a:solidFill>
                  <a:schemeClr val="accent5"/>
                </a:solidFill>
                <a:effectLst/>
                <a:latin typeface="Arial" panose="020B0604020202020204" pitchFamily="34" charset="0"/>
              </a:rPr>
              <a:t> тому в </a:t>
            </a:r>
            <a:r>
              <a:rPr lang="ru-RU" sz="2400" i="0" dirty="0" err="1" smtClean="0">
                <a:solidFill>
                  <a:schemeClr val="accent5"/>
                </a:solidFill>
                <a:effectLst/>
                <a:latin typeface="Arial" panose="020B0604020202020204" pitchFamily="34" charset="0"/>
              </a:rPr>
              <a:t>Пермський</a:t>
            </a:r>
            <a:r>
              <a:rPr lang="ru-RU" sz="2400" i="0" dirty="0" smtClean="0">
                <a:solidFill>
                  <a:schemeClr val="accent5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sz="2400" i="0" dirty="0" err="1" smtClean="0">
                <a:solidFill>
                  <a:schemeClr val="accent5"/>
                </a:solidFill>
                <a:effectLst/>
                <a:latin typeface="Arial" panose="020B0604020202020204" pitchFamily="34" charset="0"/>
              </a:rPr>
              <a:t>період</a:t>
            </a:r>
            <a:r>
              <a:rPr lang="ru-RU" sz="2400" i="0" dirty="0" smtClean="0">
                <a:solidFill>
                  <a:schemeClr val="accent5"/>
                </a:solidFill>
                <a:effectLst/>
                <a:latin typeface="Arial" panose="020B0604020202020204" pitchFamily="34" charset="0"/>
              </a:rPr>
              <a:t>.</a:t>
            </a:r>
            <a:endParaRPr lang="ru-RU" sz="2400" i="0" dirty="0">
              <a:solidFill>
                <a:schemeClr val="accent5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7324335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wind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Грань">
  <a:themeElements>
    <a:clrScheme name="Грань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Грань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Грань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41</TotalTime>
  <Words>271</Words>
  <Application>Microsoft Office PowerPoint</Application>
  <PresentationFormat>Широкоэкранный</PresentationFormat>
  <Paragraphs>13</Paragraphs>
  <Slides>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5" baseType="lpstr">
      <vt:lpstr>Arial</vt:lpstr>
      <vt:lpstr>Courier New</vt:lpstr>
      <vt:lpstr>Trebuchet MS</vt:lpstr>
      <vt:lpstr>Wingdings</vt:lpstr>
      <vt:lpstr>Wingdings 3</vt:lpstr>
      <vt:lpstr>Грань</vt:lpstr>
      <vt:lpstr>Хамелеон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Хамелеон</dc:title>
  <dc:creator>DANJ</dc:creator>
  <cp:lastModifiedBy>DANJ</cp:lastModifiedBy>
  <cp:revision>5</cp:revision>
  <dcterms:created xsi:type="dcterms:W3CDTF">2015-02-11T18:55:38Z</dcterms:created>
  <dcterms:modified xsi:type="dcterms:W3CDTF">2015-02-11T19:37:24Z</dcterms:modified>
</cp:coreProperties>
</file>