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69" r:id="rId4"/>
    <p:sldId id="268" r:id="rId5"/>
    <p:sldId id="267" r:id="rId6"/>
    <p:sldId id="266" r:id="rId7"/>
    <p:sldId id="265" r:id="rId8"/>
    <p:sldId id="264" r:id="rId9"/>
    <p:sldId id="263" r:id="rId10"/>
    <p:sldId id="262" r:id="rId11"/>
    <p:sldId id="261" r:id="rId12"/>
    <p:sldId id="260" r:id="rId13"/>
    <p:sldId id="259" r:id="rId14"/>
    <p:sldId id="25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A7DE354-09C8-4820-B430-983266F0A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7DAAB5-6F7D-4548-A85A-7CE945134784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D9C624-FAC3-45C6-B662-06D7EA8FDAFB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2C846F-D4C0-412E-87CF-73064F7AA4CB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87B01F-A4DE-4BC7-A2AA-7F90D5571EE6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99C881-4B98-4860-9761-91622AD3B35B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B76A6D-6D2B-4B67-80E9-8F0830E3CA95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98F64-0620-468E-900D-896DC69FDE1B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603567-559D-446C-A372-D4F4A3B686AB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9D4028-FCFE-4F7A-AE32-9B59FC33E13B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96196-9C52-4D5A-B2CA-1118F57175AC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EC264D-B691-41EC-8AB6-BD747099C683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F0A02D-99F5-4652-8B91-AE4AA0D61844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D43594-6DC4-460D-BBC3-5FCB830DB1E1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67042-4C2C-4F7B-B553-5E1D38074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3E048-52FE-4A49-BE20-D48541CFB6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80533-4385-4211-AED9-4832B39261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4E62B-0EF8-4D76-83F9-7D8068ABF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F83CB-FBAF-422B-B2A5-B445862990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2E2E9-2BA6-43C9-A0D3-04AC97FA0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CF090-4FBE-4B42-8B64-613CAE1F2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6BE08-617A-480F-8FA5-F116A7AA4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55A42-04A6-4CFF-B2A8-FDFBD2DC3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09A3A-7124-4DE8-9987-F5CD8C75C5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22802-D716-424E-96F2-294A89359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02705B-C8D9-41B7-8EC7-465509091F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2" descr="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7" descr="dcfabfd70f597bf499fd7304464b2afd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765175"/>
            <a:ext cx="952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8" descr="f4a9abd8032b4a63ab7b546009e8c9d9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1773238"/>
            <a:ext cx="12954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9" descr="67696a7766daf559c2c4b2a9d2d532cc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513" y="692150"/>
            <a:ext cx="1223962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10" descr="769a3e6420f2a0694bb764c39c09a3ca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188" y="1773238"/>
            <a:ext cx="10033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1" descr="2f85ee7f950121a49c809aa73d887f4d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9925" y="4652963"/>
            <a:ext cx="13430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WordArt 13"/>
          <p:cNvSpPr>
            <a:spLocks noChangeArrowheads="1" noChangeShapeType="1" noTextEdit="1"/>
          </p:cNvSpPr>
          <p:nvPr/>
        </p:nvSpPr>
        <p:spPr bwMode="auto">
          <a:xfrm>
            <a:off x="2771775" y="2420938"/>
            <a:ext cx="5329238" cy="179863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Удивительные факты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из жизни животных</a:t>
            </a:r>
          </a:p>
        </p:txBody>
      </p:sp>
      <p:sp>
        <p:nvSpPr>
          <p:cNvPr id="14345" name="WordArt 15"/>
          <p:cNvSpPr>
            <a:spLocks noChangeArrowheads="1" noChangeShapeType="1" noTextEdit="1"/>
          </p:cNvSpPr>
          <p:nvPr/>
        </p:nvSpPr>
        <p:spPr bwMode="auto">
          <a:xfrm>
            <a:off x="900112" y="4076700"/>
            <a:ext cx="2886069" cy="13525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Рыбы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4365625"/>
            <a:ext cx="7772400" cy="1830388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Рыба- парус может развивать скорость до </a:t>
            </a:r>
            <a:br>
              <a:rPr lang="ru-RU" sz="2400" b="1" i="1" smtClean="0"/>
            </a:br>
            <a:r>
              <a:rPr lang="ru-RU" sz="2400" b="1" i="1" smtClean="0"/>
              <a:t>80 км/ ч, больше, чем атомная подводная лодка! Когда рыба- парус плывет так быстро. Она особым образом изгибает свое тело, чтобы сопротивление воды было минимальным.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5580063" y="2205038"/>
            <a:ext cx="3971925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Рыба –</a:t>
            </a:r>
          </a:p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парус</a:t>
            </a:r>
          </a:p>
        </p:txBody>
      </p:sp>
      <p:sp>
        <p:nvSpPr>
          <p:cNvPr id="31748" name="WordArt 5"/>
          <p:cNvSpPr>
            <a:spLocks noChangeArrowheads="1" noChangeShapeType="1" noTextEdit="1"/>
          </p:cNvSpPr>
          <p:nvPr/>
        </p:nvSpPr>
        <p:spPr bwMode="auto">
          <a:xfrm rot="-832066">
            <a:off x="5219700" y="765175"/>
            <a:ext cx="3024188" cy="16319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Самая быстрая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рыба</a:t>
            </a:r>
          </a:p>
        </p:txBody>
      </p:sp>
      <p:pic>
        <p:nvPicPr>
          <p:cNvPr id="31749" name="Picture 7" descr="fish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333375"/>
            <a:ext cx="4608513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4365625"/>
            <a:ext cx="7772400" cy="1830388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Это одна из самых ядовитых рыб в мире. Шипы на спинном плавнике рыбы содержат сильный яд, который попадает в тело жертвы при уколе. Эту рыбу увидеть очень сложно, потому что она все время неподвижно лежит в зарослях кораллов, прекрасно сливаясь с грунтом.</a:t>
            </a: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5580063" y="2205038"/>
            <a:ext cx="3971925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Рыба –</a:t>
            </a:r>
          </a:p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камень</a:t>
            </a:r>
          </a:p>
        </p:txBody>
      </p:sp>
      <p:sp>
        <p:nvSpPr>
          <p:cNvPr id="33796" name="WordArt 5"/>
          <p:cNvSpPr>
            <a:spLocks noChangeArrowheads="1" noChangeShapeType="1" noTextEdit="1"/>
          </p:cNvSpPr>
          <p:nvPr/>
        </p:nvSpPr>
        <p:spPr bwMode="auto">
          <a:xfrm rot="-832066">
            <a:off x="5508625" y="765175"/>
            <a:ext cx="3024188" cy="16319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Самая ядовитая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рыба</a:t>
            </a:r>
          </a:p>
        </p:txBody>
      </p:sp>
      <p:pic>
        <p:nvPicPr>
          <p:cNvPr id="33797" name="Picture 7" descr="799px-Stone_Fish_at_AQWA_SMC2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33375"/>
            <a:ext cx="4895850" cy="367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4581525"/>
            <a:ext cx="7772400" cy="1830388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Китовая акула - самая большая рыба в мире. В длину она достигает 14 м, а весит более </a:t>
            </a:r>
            <a:br>
              <a:rPr lang="ru-RU" sz="2400" b="1" i="1" smtClean="0"/>
            </a:br>
            <a:r>
              <a:rPr lang="ru-RU" sz="2400" b="1" i="1" smtClean="0"/>
              <a:t>12 тонн, больше, чем 10 автомобилей. Окраска у нее очень забавная- в белую крапинку на сине- зеленом фоне.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1258888" y="3500438"/>
            <a:ext cx="6635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Китовая акула</a:t>
            </a:r>
          </a:p>
        </p:txBody>
      </p:sp>
      <p:sp>
        <p:nvSpPr>
          <p:cNvPr id="35844" name="WordArt 5"/>
          <p:cNvSpPr>
            <a:spLocks noChangeArrowheads="1" noChangeShapeType="1" noTextEdit="1"/>
          </p:cNvSpPr>
          <p:nvPr/>
        </p:nvSpPr>
        <p:spPr bwMode="auto">
          <a:xfrm rot="-832066">
            <a:off x="5435600" y="1484313"/>
            <a:ext cx="3024188" cy="16319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Самая большая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рыба</a:t>
            </a:r>
          </a:p>
        </p:txBody>
      </p:sp>
      <p:pic>
        <p:nvPicPr>
          <p:cNvPr id="35845" name="Picture 7" descr="tubht1f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33375"/>
            <a:ext cx="4824412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4581525"/>
            <a:ext cx="7772400" cy="1830388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Конька –тряпичника можно смело назвать самой элегантной из всех рыб- его плавники похожи на изысканную бахрому из листьев и водорослей. Это помогает ему скрываться от врагов. 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1258888" y="2781300"/>
            <a:ext cx="66357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endParaRPr lang="ru-RU" sz="4800" b="1" i="1" dirty="0">
              <a:solidFill>
                <a:srgbClr val="3333FF"/>
              </a:solidFill>
            </a:endParaRPr>
          </a:p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Конек- тряпичник</a:t>
            </a:r>
          </a:p>
        </p:txBody>
      </p:sp>
      <p:sp>
        <p:nvSpPr>
          <p:cNvPr id="37892" name="WordArt 5"/>
          <p:cNvSpPr>
            <a:spLocks noChangeArrowheads="1" noChangeShapeType="1" noTextEdit="1"/>
          </p:cNvSpPr>
          <p:nvPr/>
        </p:nvSpPr>
        <p:spPr bwMode="auto">
          <a:xfrm rot="-832066">
            <a:off x="5435600" y="1484313"/>
            <a:ext cx="3024188" cy="16319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Самая элегантная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рыба</a:t>
            </a:r>
          </a:p>
        </p:txBody>
      </p:sp>
      <p:pic>
        <p:nvPicPr>
          <p:cNvPr id="37893" name="Picture 7" descr="morskoj-konek-tryapichnik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33375"/>
            <a:ext cx="4824412" cy="32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4581525"/>
            <a:ext cx="7772400" cy="1830388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Морской черт обитает на глубинах более </a:t>
            </a:r>
            <a:br>
              <a:rPr lang="ru-RU" sz="2400" b="1" i="1" smtClean="0"/>
            </a:br>
            <a:r>
              <a:rPr lang="ru-RU" sz="2400" b="1" i="1" smtClean="0"/>
              <a:t>1500 м. Может быть, он живет и в более глубоких местах, только человек туда добраться не может из- за огромного давления воды.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5292725" y="2852738"/>
            <a:ext cx="2833688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Морской</a:t>
            </a:r>
          </a:p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   черт</a:t>
            </a:r>
          </a:p>
        </p:txBody>
      </p:sp>
      <p:sp>
        <p:nvSpPr>
          <p:cNvPr id="39940" name="WordArt 5"/>
          <p:cNvSpPr>
            <a:spLocks noChangeArrowheads="1" noChangeShapeType="1" noTextEdit="1"/>
          </p:cNvSpPr>
          <p:nvPr/>
        </p:nvSpPr>
        <p:spPr bwMode="auto">
          <a:xfrm rot="-832066">
            <a:off x="5364163" y="836613"/>
            <a:ext cx="3024187" cy="16319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Самая глубоководная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рыба</a:t>
            </a:r>
          </a:p>
        </p:txBody>
      </p:sp>
      <p:pic>
        <p:nvPicPr>
          <p:cNvPr id="39941" name="Picture 7" descr="che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333375"/>
            <a:ext cx="47625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2852738"/>
            <a:ext cx="7772400" cy="1830387"/>
          </a:xfrm>
        </p:spPr>
        <p:txBody>
          <a:bodyPr/>
          <a:lstStyle/>
          <a:p>
            <a:pPr eaLnBrk="1" hangingPunct="1"/>
            <a:r>
              <a:rPr lang="ru-RU" sz="2800" b="1" i="1" dirty="0" smtClean="0">
                <a:solidFill>
                  <a:schemeClr val="tx1"/>
                </a:solidFill>
              </a:rPr>
              <a:t>Рыбы - это одни из самых древних позвоночных животных, они обитают на Земле уже миллионы лет. За это время рыбы приспособились к жизни в разной воде – пресной, соленой, теплой, холодной, на глубине и на мелководье. </a:t>
            </a:r>
          </a:p>
        </p:txBody>
      </p:sp>
      <p:sp>
        <p:nvSpPr>
          <p:cNvPr id="15363" name="WordArt 7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3132138" y="1125538"/>
            <a:ext cx="27352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Рыбы</a:t>
            </a:r>
          </a:p>
        </p:txBody>
      </p:sp>
      <p:pic>
        <p:nvPicPr>
          <p:cNvPr id="15364" name="Picture 8" descr="237d14c7cc898b80f14413849218998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088" y="692150"/>
            <a:ext cx="10096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9" descr="bf7bb63679990d8d2517c8541406b23d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7050" y="5013325"/>
            <a:ext cx="11144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0" descr="68ae34d3db14c7a4a2721def9f47370a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025" y="1268413"/>
            <a:ext cx="1095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750" y="4076700"/>
            <a:ext cx="7772400" cy="1830388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solidFill>
                  <a:schemeClr val="tx1"/>
                </a:solidFill>
              </a:rPr>
              <a:t>Огромные размеры этой акулы (она иногда достигает в длину 8 м, а весит больше 2 тонн), ее устрашающая пасть, усаженная рядами острых зубов, наводит страх на всех, кто видит  в волнах приближающийся треугольный плавник белой акулы.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5148263" y="2133600"/>
            <a:ext cx="32400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4000" b="1" i="1" dirty="0">
                <a:solidFill>
                  <a:srgbClr val="3333FF"/>
                </a:solidFill>
              </a:rPr>
              <a:t>Белая акула</a:t>
            </a:r>
          </a:p>
        </p:txBody>
      </p:sp>
      <p:sp>
        <p:nvSpPr>
          <p:cNvPr id="17412" name="WordArt 5"/>
          <p:cNvSpPr>
            <a:spLocks noChangeArrowheads="1" noChangeShapeType="1" noTextEdit="1"/>
          </p:cNvSpPr>
          <p:nvPr/>
        </p:nvSpPr>
        <p:spPr bwMode="auto">
          <a:xfrm rot="-832066">
            <a:off x="5292725" y="765175"/>
            <a:ext cx="3211513" cy="15843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Самая устрашающая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рыба</a:t>
            </a:r>
          </a:p>
        </p:txBody>
      </p:sp>
      <p:pic>
        <p:nvPicPr>
          <p:cNvPr id="17413" name="Picture 7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33375"/>
            <a:ext cx="396081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750" y="4076700"/>
            <a:ext cx="7772400" cy="1830388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solidFill>
                  <a:schemeClr val="tx1"/>
                </a:solidFill>
              </a:rPr>
              <a:t>Илистый прыгун - это уникальная рыба, которая может жить как в воде, так и на суше. Она способна поглощать кислород через влажную кожу. С помощью плавников прыгун взбирается на ветки деревьев и прикрепляется к ним присосками.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5148263" y="2133600"/>
            <a:ext cx="32400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4000" b="1" i="1" dirty="0">
                <a:solidFill>
                  <a:srgbClr val="3333FF"/>
                </a:solidFill>
              </a:rPr>
              <a:t>Илистый прыгун</a:t>
            </a:r>
          </a:p>
        </p:txBody>
      </p:sp>
      <p:sp>
        <p:nvSpPr>
          <p:cNvPr id="19460" name="WordArt 5"/>
          <p:cNvSpPr>
            <a:spLocks noChangeArrowheads="1" noChangeShapeType="1" noTextEdit="1"/>
          </p:cNvSpPr>
          <p:nvPr/>
        </p:nvSpPr>
        <p:spPr bwMode="auto">
          <a:xfrm rot="-832066">
            <a:off x="5292725" y="765175"/>
            <a:ext cx="3211513" cy="15843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"Сухопутная рыба"</a:t>
            </a:r>
          </a:p>
        </p:txBody>
      </p:sp>
      <p:pic>
        <p:nvPicPr>
          <p:cNvPr id="19461" name="Picture 7" descr="v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33375"/>
            <a:ext cx="4392612" cy="292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750" y="4076700"/>
            <a:ext cx="7772400" cy="1830388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solidFill>
                  <a:schemeClr val="tx1"/>
                </a:solidFill>
              </a:rPr>
              <a:t>Скорпена уродлива до такой степени, что напоминает скорее камень или пучок водорослей, чем рыбу. Но именно это сходство позволяет ей оставаться незамеченной на дне и нападать на свою добычу совершенно внезапно.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4932363" y="2636838"/>
            <a:ext cx="3240087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4800" b="1" i="1" dirty="0" err="1">
                <a:solidFill>
                  <a:srgbClr val="3333FF"/>
                </a:solidFill>
              </a:rPr>
              <a:t>Скорпена</a:t>
            </a:r>
            <a:endParaRPr lang="ru-RU" sz="4800" b="1" i="1" dirty="0">
              <a:solidFill>
                <a:srgbClr val="3333FF"/>
              </a:solidFill>
            </a:endParaRPr>
          </a:p>
        </p:txBody>
      </p:sp>
      <p:sp>
        <p:nvSpPr>
          <p:cNvPr id="21508" name="WordArt 5"/>
          <p:cNvSpPr>
            <a:spLocks noChangeArrowheads="1" noChangeShapeType="1" noTextEdit="1"/>
          </p:cNvSpPr>
          <p:nvPr/>
        </p:nvSpPr>
        <p:spPr bwMode="auto">
          <a:xfrm rot="-832066">
            <a:off x="4932363" y="836613"/>
            <a:ext cx="3384550" cy="18716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Самая уродливая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рыба</a:t>
            </a:r>
          </a:p>
        </p:txBody>
      </p:sp>
      <p:pic>
        <p:nvPicPr>
          <p:cNvPr id="21509" name="Picture 7" descr="scorpe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33375"/>
            <a:ext cx="3960812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4437063"/>
            <a:ext cx="7772400" cy="1830387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chemeClr val="tx1"/>
                </a:solidFill>
              </a:rPr>
              <a:t>Электрический угорь- уникальная рыба. Которая способна вырабатывать электричество. Напряжение в электрических разрядах угря может достигать 650 вольт, а это в три раза больше, чем напряжение в нашей обычной электросети!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116013" y="3429000"/>
            <a:ext cx="69834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Электрический угорь</a:t>
            </a:r>
          </a:p>
        </p:txBody>
      </p:sp>
      <p:sp>
        <p:nvSpPr>
          <p:cNvPr id="23556" name="WordArt 5"/>
          <p:cNvSpPr>
            <a:spLocks noChangeArrowheads="1" noChangeShapeType="1" noTextEdit="1"/>
          </p:cNvSpPr>
          <p:nvPr/>
        </p:nvSpPr>
        <p:spPr bwMode="auto">
          <a:xfrm rot="-832066">
            <a:off x="5148263" y="1052513"/>
            <a:ext cx="3384550" cy="18716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Самая электрическая 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рыба</a:t>
            </a:r>
          </a:p>
        </p:txBody>
      </p:sp>
      <p:pic>
        <p:nvPicPr>
          <p:cNvPr id="23557" name="Picture 8" descr="1289486360_el_ugor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33375"/>
            <a:ext cx="4321175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4437063"/>
            <a:ext cx="7772400" cy="1830387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Сельдяной король может достигать в длину</a:t>
            </a:r>
            <a:br>
              <a:rPr lang="ru-RU" sz="2400" b="1" i="1" smtClean="0"/>
            </a:br>
            <a:r>
              <a:rPr lang="ru-RU" sz="2400" b="1" i="1" smtClean="0"/>
              <a:t>8 м! У этой рыбы есть еще одно название- рыбы- весло. Возможно, сельдяной король получил его за плоскую. Похожую на весло форму тела.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258888" y="3573463"/>
            <a:ext cx="685006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Сельдяной король</a:t>
            </a:r>
          </a:p>
        </p:txBody>
      </p:sp>
      <p:sp>
        <p:nvSpPr>
          <p:cNvPr id="25604" name="WordArt 5"/>
          <p:cNvSpPr>
            <a:spLocks noChangeArrowheads="1" noChangeShapeType="1" noTextEdit="1"/>
          </p:cNvSpPr>
          <p:nvPr/>
        </p:nvSpPr>
        <p:spPr bwMode="auto">
          <a:xfrm rot="-832066">
            <a:off x="5508625" y="1341438"/>
            <a:ext cx="3024188" cy="16319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Самая длинная 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рыба</a:t>
            </a:r>
          </a:p>
        </p:txBody>
      </p:sp>
      <p:pic>
        <p:nvPicPr>
          <p:cNvPr id="25605" name="Picture 7" descr="���� ������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33375"/>
            <a:ext cx="496887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4365625"/>
            <a:ext cx="7772400" cy="1830388"/>
          </a:xfrm>
        </p:spPr>
        <p:txBody>
          <a:bodyPr/>
          <a:lstStyle/>
          <a:p>
            <a:pPr eaLnBrk="1" hangingPunct="1"/>
            <a:r>
              <a:rPr lang="ru-RU" sz="2400" b="1" i="1" dirty="0" err="1" smtClean="0"/>
              <a:t>Манта</a:t>
            </a:r>
            <a:r>
              <a:rPr lang="ru-RU" sz="2400" b="1" i="1" dirty="0" smtClean="0"/>
              <a:t> - скат огромных размеров. Размах ее «крыльев» достигает 7 м, но эта рыба не агрессивна и питается в основном рачками и мелкой рыбешкой. </a:t>
            </a:r>
            <a:r>
              <a:rPr lang="ru-RU" sz="2400" b="1" i="1" dirty="0" err="1" smtClean="0"/>
              <a:t>Манта</a:t>
            </a:r>
            <a:r>
              <a:rPr lang="ru-RU" sz="2400" b="1" i="1" dirty="0" smtClean="0"/>
              <a:t> плавает, взмахивая своими плавниками как крыльями. И со стороны кажется, будто </a:t>
            </a:r>
            <a:r>
              <a:rPr lang="ru-RU" sz="2400" b="1" i="1" dirty="0" smtClean="0"/>
              <a:t>НЛО </a:t>
            </a:r>
            <a:r>
              <a:rPr lang="ru-RU" sz="2400" b="1" i="1" dirty="0" smtClean="0"/>
              <a:t>летает в воде. 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5651500" y="2492375"/>
            <a:ext cx="2674938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Скат</a:t>
            </a:r>
          </a:p>
          <a:p>
            <a:pPr>
              <a:spcBef>
                <a:spcPct val="30000"/>
              </a:spcBef>
            </a:pPr>
            <a:r>
              <a:rPr lang="ru-RU" sz="4800" b="1" i="1" dirty="0" err="1">
                <a:solidFill>
                  <a:srgbClr val="3333FF"/>
                </a:solidFill>
              </a:rPr>
              <a:t>манта</a:t>
            </a:r>
            <a:endParaRPr lang="ru-RU" sz="4800" b="1" i="1" dirty="0">
              <a:solidFill>
                <a:srgbClr val="3333FF"/>
              </a:solidFill>
            </a:endParaRPr>
          </a:p>
        </p:txBody>
      </p:sp>
      <p:sp>
        <p:nvSpPr>
          <p:cNvPr id="27652" name="WordArt 5"/>
          <p:cNvSpPr>
            <a:spLocks noChangeArrowheads="1" noChangeShapeType="1" noTextEdit="1"/>
          </p:cNvSpPr>
          <p:nvPr/>
        </p:nvSpPr>
        <p:spPr bwMode="auto">
          <a:xfrm rot="-832066">
            <a:off x="5435600" y="692150"/>
            <a:ext cx="3024188" cy="16319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Самый большой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размах плавников</a:t>
            </a:r>
          </a:p>
        </p:txBody>
      </p:sp>
      <p:pic>
        <p:nvPicPr>
          <p:cNvPr id="27653" name="Picture 7" descr="15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33375"/>
            <a:ext cx="4897437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4365625"/>
            <a:ext cx="7772400" cy="1830388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Рыба - слон обладает самым большим головным мозгом среди рыб. Соотношение между размером самой рыбы и размером ее головного мозга такое же, как у человека, да и на самом деле рыба - слон кажется довольно умной. </a:t>
            </a:r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5580063" y="2205038"/>
            <a:ext cx="3971925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Рыба –</a:t>
            </a:r>
          </a:p>
          <a:p>
            <a:pPr>
              <a:spcBef>
                <a:spcPct val="30000"/>
              </a:spcBef>
            </a:pPr>
            <a:r>
              <a:rPr lang="ru-RU" sz="4800" b="1" i="1" dirty="0">
                <a:solidFill>
                  <a:srgbClr val="3333FF"/>
                </a:solidFill>
              </a:rPr>
              <a:t>слон</a:t>
            </a:r>
          </a:p>
        </p:txBody>
      </p:sp>
      <p:sp>
        <p:nvSpPr>
          <p:cNvPr id="29700" name="WordArt 5"/>
          <p:cNvSpPr>
            <a:spLocks noChangeArrowheads="1" noChangeShapeType="1" noTextEdit="1"/>
          </p:cNvSpPr>
          <p:nvPr/>
        </p:nvSpPr>
        <p:spPr bwMode="auto">
          <a:xfrm rot="-832066">
            <a:off x="5651500" y="620713"/>
            <a:ext cx="3024188" cy="16319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Самый большой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618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мозг</a:t>
            </a:r>
          </a:p>
        </p:txBody>
      </p:sp>
      <p:pic>
        <p:nvPicPr>
          <p:cNvPr id="29701" name="Picture 7" descr="Elephant_shark_melb_aquari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33375"/>
            <a:ext cx="5040312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495</Words>
  <Application>Microsoft Office PowerPoint</Application>
  <PresentationFormat>Экран (4:3)</PresentationFormat>
  <Paragraphs>71</Paragraphs>
  <Slides>14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Слайд 1</vt:lpstr>
      <vt:lpstr>Рыбы - это одни из самых древних позвоночных животных, они обитают на Земле уже миллионы лет. За это время рыбы приспособились к жизни в разной воде – пресной, соленой, теплой, холодной, на глубине и на мелководье. </vt:lpstr>
      <vt:lpstr>Огромные размеры этой акулы (она иногда достигает в длину 8 м, а весит больше 2 тонн), ее устрашающая пасть, усаженная рядами острых зубов, наводит страх на всех, кто видит  в волнах приближающийся треугольный плавник белой акулы.</vt:lpstr>
      <vt:lpstr>Илистый прыгун - это уникальная рыба, которая может жить как в воде, так и на суше. Она способна поглощать кислород через влажную кожу. С помощью плавников прыгун взбирается на ветки деревьев и прикрепляется к ним присосками.</vt:lpstr>
      <vt:lpstr>Скорпена уродлива до такой степени, что напоминает скорее камень или пучок водорослей, чем рыбу. Но именно это сходство позволяет ей оставаться незамеченной на дне и нападать на свою добычу совершенно внезапно.</vt:lpstr>
      <vt:lpstr>Электрический угорь- уникальная рыба. Которая способна вырабатывать электричество. Напряжение в электрических разрядах угря может достигать 650 вольт, а это в три раза больше, чем напряжение в нашей обычной электросети!</vt:lpstr>
      <vt:lpstr>Сельдяной король может достигать в длину 8 м! У этой рыбы есть еще одно название- рыбы- весло. Возможно, сельдяной король получил его за плоскую. Похожую на весло форму тела.</vt:lpstr>
      <vt:lpstr>Манта - скат огромных размеров. Размах ее «крыльев» достигает 7 м, но эта рыба не агрессивна и питается в основном рачками и мелкой рыбешкой. Манта плавает, взмахивая своими плавниками как крыльями. И со стороны кажется, будто НЛО летает в воде. </vt:lpstr>
      <vt:lpstr>Рыба - слон обладает самым большим головным мозгом среди рыб. Соотношение между размером самой рыбы и размером ее головного мозга такое же, как у человека, да и на самом деле рыба - слон кажется довольно умной. </vt:lpstr>
      <vt:lpstr>Рыба- парус может развивать скорость до  80 км/ ч, больше, чем атомная подводная лодка! Когда рыба- парус плывет так быстро. Она особым образом изгибает свое тело, чтобы сопротивление воды было минимальным.</vt:lpstr>
      <vt:lpstr>Это одна из самых ядовитых рыб в мире. Шипы на спинном плавнике рыбы содержат сильный яд, который попадает в тело жертвы при уколе. Эту рыбу увидеть очень сложно, потому что она все время неподвижно лежит в зарослях кораллов, прекрасно сливаясь с грунтом.</vt:lpstr>
      <vt:lpstr>Китовая акула - самая большая рыба в мире. В длину она достигает 14 м, а весит более  12 тонн, больше, чем 10 автомобилей. Окраска у нее очень забавная- в белую крапинку на сине- зеленом фоне.</vt:lpstr>
      <vt:lpstr>Конька –тряпичника можно смело назвать самой элегантной из всех рыб- его плавники похожи на изысканную бахрому из листьев и водорослей. Это помогает ему скрываться от врагов. </vt:lpstr>
      <vt:lpstr>Морской черт обитает на глубинах более  1500 м. Может быть, он живет и в более глубоких местах, только человек туда добраться не может из- за огромного давления воды.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Стасян Петросян</cp:lastModifiedBy>
  <cp:revision>12</cp:revision>
  <dcterms:created xsi:type="dcterms:W3CDTF">2011-01-24T13:58:58Z</dcterms:created>
  <dcterms:modified xsi:type="dcterms:W3CDTF">2015-01-28T17:08:07Z</dcterms:modified>
</cp:coreProperties>
</file>