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1B27C-28E9-4E6D-923D-63CB8E4DFA2C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0558-AE0D-4851-9314-586A439B5C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0D2774-CAE5-4B40-903A-55B06410A5C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B10BC6-B7A8-4470-AC68-92122F9D69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a.textreferat.com/referat-15620-2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gr.com.ua/site-map/genetik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wallsbox.ru/images/original/kapsula-%5b2560x1600%5d-%5b33332594%5d.jpg"/>
          <p:cNvPicPr>
            <a:picLocks noChangeAspect="1" noChangeArrowheads="1"/>
          </p:cNvPicPr>
          <p:nvPr/>
        </p:nvPicPr>
        <p:blipFill>
          <a:blip r:embed="rId2" cstate="print"/>
          <a:srcRect b="3791"/>
          <a:stretch>
            <a:fillRect/>
          </a:stretch>
        </p:blipFill>
        <p:spPr bwMode="auto">
          <a:xfrm>
            <a:off x="0" y="0"/>
            <a:ext cx="82444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Історія вивчення генетики 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2780928"/>
            <a:ext cx="8062912" cy="1752600"/>
          </a:xfrm>
        </p:spPr>
        <p:txBody>
          <a:bodyPr/>
          <a:lstStyle/>
          <a:p>
            <a:r>
              <a:rPr lang="uk-UA" b="1" dirty="0" smtClean="0"/>
              <a:t>Підготувала: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Гайдичук Ангеліна</a:t>
            </a:r>
            <a:br>
              <a:rPr lang="uk-UA" dirty="0" smtClean="0"/>
            </a:br>
            <a:r>
              <a:rPr lang="uk-UA" dirty="0" smtClean="0"/>
              <a:t>11-Б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artinki-besplatno.ru/files/jumor/1280x1024/13.jpg"/>
          <p:cNvPicPr>
            <a:picLocks noChangeAspect="1" noChangeArrowheads="1"/>
          </p:cNvPicPr>
          <p:nvPr/>
        </p:nvPicPr>
        <p:blipFill>
          <a:blip r:embed="rId2" cstate="print"/>
          <a:srcRect t="2953" b="5044"/>
          <a:stretch>
            <a:fillRect/>
          </a:stretch>
        </p:blipFill>
        <p:spPr bwMode="auto">
          <a:xfrm>
            <a:off x="0" y="0"/>
            <a:ext cx="93176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99032"/>
          </a:xfrm>
        </p:spPr>
        <p:txBody>
          <a:bodyPr/>
          <a:lstStyle/>
          <a:p>
            <a:r>
              <a:rPr lang="uk-UA" dirty="0" smtClean="0"/>
              <a:t>Вивчення генетики в Україні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72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генетики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займались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Т.І.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Юдін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Б.М.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Банківський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Т.І.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Юдін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Харкові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переїхав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Москву.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займався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питаннями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євгеніки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погляди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помірними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Т.І.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Юдін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пропагував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зберігати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задатки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допускати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пошкодження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невропатолог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академік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Б.М.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Банківський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займався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хворих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спадкову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м’язову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дистрофію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спадковими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захворюваннями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нервової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вивчали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медичної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генетики.</a:t>
            </a:r>
            <a:endParaRPr lang="ru-RU" sz="2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ewalls.com/images/201203/reWalls.com_62737.jpg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Джерела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5362616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ua.textreferat.com/referat-15620-2.html</a:t>
            </a:r>
            <a:endParaRPr lang="uk-UA" dirty="0" smtClean="0"/>
          </a:p>
          <a:p>
            <a:endParaRPr lang="uk-UA" dirty="0" smtClean="0"/>
          </a:p>
          <a:p>
            <a:pPr fontAlgn="ctr"/>
            <a:r>
              <a:rPr lang="en-US" dirty="0" smtClean="0">
                <a:hlinkClick r:id="rId4"/>
              </a:rPr>
              <a:t>www.igr.com.ua/site-map/</a:t>
            </a:r>
            <a:r>
              <a:rPr lang="en-US" b="1" dirty="0" smtClean="0">
                <a:hlinkClick r:id="rId4"/>
              </a:rPr>
              <a:t>genetika</a:t>
            </a:r>
            <a:r>
              <a:rPr lang="en-US" dirty="0" smtClean="0">
                <a:hlinkClick r:id="rId4"/>
              </a:rPr>
              <a:t>.html</a:t>
            </a:r>
            <a:endParaRPr lang="uk-UA" dirty="0" smtClean="0"/>
          </a:p>
          <a:p>
            <a:pPr fontAlgn="ctr"/>
            <a:endParaRPr lang="uk-UA" dirty="0" smtClean="0"/>
          </a:p>
          <a:p>
            <a:pPr fontAlgn="ctr"/>
            <a:r>
              <a:rPr lang="en-US" u="sng" dirty="0" smtClean="0"/>
              <a:t>cytgen.com</a:t>
            </a:r>
            <a:endParaRPr lang="uk-UA" u="sng" dirty="0" smtClean="0"/>
          </a:p>
          <a:p>
            <a:pPr fontAlgn="ctr"/>
            <a:endParaRPr lang="uk-UA" u="sng" dirty="0" smtClean="0"/>
          </a:p>
          <a:p>
            <a:pPr fontAlgn="ctr"/>
            <a:r>
              <a:rPr lang="en-US" u="sng" dirty="0" smtClean="0"/>
              <a:t>bioweb.lnu.edu.ua/genetic/gen-ukr.htm </a:t>
            </a:r>
            <a:endParaRPr lang="en-US" u="sng" dirty="0" smtClean="0"/>
          </a:p>
          <a:p>
            <a:pPr fontAlgn="ctr">
              <a:buNone/>
            </a:pPr>
            <a:r>
              <a:rPr lang="en-US" u="sng" dirty="0" smtClean="0"/>
              <a:t/>
            </a:r>
            <a:br>
              <a:rPr lang="en-US" u="sng" dirty="0" smtClean="0"/>
            </a:br>
            <a:endParaRPr lang="uk-UA" u="sng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1/17/A-DNA_orbit_animated_sma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799746"/>
            <a:ext cx="2808312" cy="4058254"/>
          </a:xfrm>
          <a:prstGeom prst="rect">
            <a:avLst/>
          </a:prstGeom>
          <a:noFill/>
        </p:spPr>
      </p:pic>
      <p:pic>
        <p:nvPicPr>
          <p:cNvPr id="1026" name="Picture 2" descr="http://shkola.ostriv.in.ua/images/publications/4/1774/1314267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60841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4572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про </a:t>
            </a:r>
            <a:r>
              <a:rPr lang="ru-RU" dirty="0" err="1" smtClean="0"/>
              <a:t>успадкування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одержано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повсякденних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медичної</a:t>
            </a:r>
            <a:r>
              <a:rPr lang="ru-RU" dirty="0" smtClean="0"/>
              <a:t> практики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успадкування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описано </a:t>
            </a:r>
            <a:r>
              <a:rPr lang="ru-RU" dirty="0" err="1" smtClean="0"/>
              <a:t>задовго</a:t>
            </a:r>
            <a:r>
              <a:rPr lang="ru-RU" dirty="0" smtClean="0"/>
              <a:t> до </a:t>
            </a:r>
            <a:r>
              <a:rPr lang="ru-RU" dirty="0" err="1" smtClean="0"/>
              <a:t>виникнення</a:t>
            </a:r>
            <a:r>
              <a:rPr lang="ru-RU" dirty="0" smtClean="0"/>
              <a:t> генетики як науки (до 1900 р.).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6064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Початкові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знання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vseprokosmos.ru/ris/d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66693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1750р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П.Мопертюї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описав характер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багатопалості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полідактилії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1814 р. Дж. Адамс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опублікував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писав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відповідають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рецесивному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домінантному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1803-1820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описали тип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гемофілії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Швейцарський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лікар-офтальмолог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Й.Горнер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1876 р. описав тип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дальтонізму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колірної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сліпоти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sypress.ru/files/26155/1%D0%B3%D0%B0%D0%BB%D1%8C%D1%82%D0%BE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620688"/>
            <a:ext cx="4533900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399032"/>
          </a:xfrm>
        </p:spPr>
        <p:txBody>
          <a:bodyPr/>
          <a:lstStyle/>
          <a:p>
            <a:r>
              <a:rPr lang="ru-RU" dirty="0" smtClean="0"/>
              <a:t>Генетика </a:t>
            </a:r>
            <a:r>
              <a:rPr lang="ru-RU" dirty="0" err="1" smtClean="0"/>
              <a:t>людини</a:t>
            </a:r>
            <a:r>
              <a:rPr lang="ru-RU" dirty="0" smtClean="0"/>
              <a:t> як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836712"/>
            <a:ext cx="5832648" cy="6021288"/>
          </a:xfrm>
        </p:spPr>
        <p:txBody>
          <a:bodyPr>
            <a:noAutofit/>
          </a:bodyPr>
          <a:lstStyle/>
          <a:p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Ф.Гальтон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вивчав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розумових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здібностей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обдарованості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таланту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людини,створив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особливий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генетики –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євгеніку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вдосконалити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людський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Ф.Гальтон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запропонував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ідентифікації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відбитками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пальців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засновником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дактилоскопії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дерматогліфіки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endParaRPr lang="ru-RU" sz="22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Ф.Гельтон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займався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вивченням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кількісних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обумовлені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багатьма</a:t>
            </a:r>
            <a:r>
              <a:rPr lang="ru-RU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генами.</a:t>
            </a:r>
            <a:endParaRPr lang="ru-RU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919008"/>
            <a:ext cx="4067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3"/>
              </a:buBlip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Ф.Гельтона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встановили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зріст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визначаються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багатьма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генами.</a:t>
            </a: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amcdn.net/wonderzine.com/post-cover/ihcVHghldujMYP3WY3S8Zg-defaul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8575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6372200" cy="53732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1900 р.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К.Ланштейнер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самим заклав початок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поліморфних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дискретна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приклад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поліморфізму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1913 р.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описано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поліморфізм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здібності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смак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фенілтіосечовини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поліморфізму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особливо 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електрофорезу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0"/>
            <a:ext cx="7632848" cy="1152128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Перша дискретна </a:t>
            </a:r>
            <a:r>
              <a:rPr kumimoji="0" lang="uk-UA" sz="42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ознака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.ytimg.com/vi/n0fSROnHve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/>
          <a:lstStyle/>
          <a:p>
            <a:r>
              <a:rPr lang="uk-UA" b="1" dirty="0" smtClean="0"/>
              <a:t>Дослідження А.</a:t>
            </a:r>
            <a:r>
              <a:rPr lang="uk-UA" b="1" dirty="0" err="1" smtClean="0"/>
              <a:t>Гара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572000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А.Гар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 (1902)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алкаптонурією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алкаптонурію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А.Гар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сформував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заклав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генетики.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38384"/>
          </a:xfrm>
        </p:spPr>
        <p:txBody>
          <a:bodyPr/>
          <a:lstStyle/>
          <a:p>
            <a:r>
              <a:rPr lang="uk-UA" dirty="0" smtClean="0"/>
              <a:t>Вчення Бідла і </a:t>
            </a:r>
            <a:r>
              <a:rPr lang="uk-UA" dirty="0" err="1" smtClean="0"/>
              <a:t>Тейтема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Бідл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Е.Тейтем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біосинтез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тіаміну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встановили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синтез кожного ферменту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хвороб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лежить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блокада: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синтезу одного ферменту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якого-небудь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без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біохімічних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З’ясувалось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багатоступінчастого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одна ланка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ua.textreferat.com/images/referats/15620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589240"/>
            <a:ext cx="7488832" cy="587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87727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62373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(Х)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6761518">
            <a:off x="802519" y="1778037"/>
            <a:ext cx="2013172" cy="193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179512" y="2852936"/>
            <a:ext cx="3203848" cy="374441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1908 р. Д.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Харді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математик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Кемрбідського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університету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В.Вайнберг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Штутгарда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заклали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популяційної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генетики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сформулювали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носить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їхнє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ім’я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923928" y="2852936"/>
            <a:ext cx="5076056" cy="36724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20-х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30-х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Р.Фішер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Дж.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Холдейн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С.Райт у США,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Г.Дольдберг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Швеції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Л.Хогбен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Ф.Берштейн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Німеччині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описали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успадкування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розщеплення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щеплення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частоти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мутацій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Стрелка вправо 6"/>
          <p:cNvSpPr/>
          <p:nvPr/>
        </p:nvSpPr>
        <p:spPr>
          <a:xfrm rot="4045909">
            <a:off x="5896024" y="1758213"/>
            <a:ext cx="2013172" cy="193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4896544" cy="13990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Ins="432000"/>
          <a:lstStyle/>
          <a:p>
            <a:pPr algn="ctr"/>
            <a:r>
              <a:rPr lang="uk-UA" b="1" dirty="0" smtClean="0"/>
              <a:t>Популяційна генетика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egamedportal.ru/uploads/news/5265b5bcb1b195bf2b942bcb4b5c3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99032"/>
          </a:xfrm>
        </p:spPr>
        <p:txBody>
          <a:bodyPr/>
          <a:lstStyle/>
          <a:p>
            <a:pPr algn="ctr"/>
            <a:r>
              <a:rPr lang="uk-UA" b="1" dirty="0" smtClean="0"/>
              <a:t>Важливі відкриття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218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1956 р. Д.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А.Леван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встановили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хромосом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46,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хромосом 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захворюванням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Лежен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1959 р.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21-шу хромосому 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Дауна, 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П.Якобс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Й.Стренг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тому самому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Х-хромосому 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Клайнфельтера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статевих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Х-хромосом 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Шерешевського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Тернера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1969 р.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Т.Каспрсон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запропонував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диференціальне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фарбування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хромосом,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дало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змогу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хромосом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відрив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хромосоми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хромосоми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5F34D"/>
      </a:accent1>
      <a:accent2>
        <a:srgbClr val="35B52F"/>
      </a:accent2>
      <a:accent3>
        <a:srgbClr val="00B050"/>
      </a:accent3>
      <a:accent4>
        <a:srgbClr val="1F612C"/>
      </a:accent4>
      <a:accent5>
        <a:srgbClr val="005BD3"/>
      </a:accent5>
      <a:accent6>
        <a:srgbClr val="00349E"/>
      </a:accent6>
      <a:hlink>
        <a:srgbClr val="FFFFFF"/>
      </a:hlink>
      <a:folHlink>
        <a:srgbClr val="0C0C0C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</TotalTime>
  <Words>502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Історія вивчення генетики людини</vt:lpstr>
      <vt:lpstr>Слайд 2</vt:lpstr>
      <vt:lpstr>Слайд 3</vt:lpstr>
      <vt:lpstr>Генетика людини як наука</vt:lpstr>
      <vt:lpstr>Слайд 5</vt:lpstr>
      <vt:lpstr>Дослідження А.Гара</vt:lpstr>
      <vt:lpstr>Вчення Бідла і Тейтема</vt:lpstr>
      <vt:lpstr>Популяційна генетика</vt:lpstr>
      <vt:lpstr>Важливі відкриття</vt:lpstr>
      <vt:lpstr>Вивчення генетики в Україні</vt:lpstr>
      <vt:lpstr>Джерела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вивчення генетики людини</dc:title>
  <dc:creator>Angelina</dc:creator>
  <cp:lastModifiedBy>Angelina</cp:lastModifiedBy>
  <cp:revision>8</cp:revision>
  <dcterms:created xsi:type="dcterms:W3CDTF">2014-11-09T13:26:49Z</dcterms:created>
  <dcterms:modified xsi:type="dcterms:W3CDTF">2014-11-09T14:33:21Z</dcterms:modified>
</cp:coreProperties>
</file>