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3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1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5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1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5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6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1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88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9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1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85C2FF"/>
            </a:gs>
            <a:gs pos="74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3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Сучасні біологічні науки.</a:t>
            </a:r>
            <a:br>
              <a:rPr lang="uk-UA" dirty="0" smtClean="0"/>
            </a:br>
            <a:r>
              <a:rPr lang="uk-UA" dirty="0" smtClean="0"/>
              <a:t>Зв’язок біології з іншими науками</a:t>
            </a:r>
            <a:endParaRPr lang="ru-RU" dirty="0"/>
          </a:p>
        </p:txBody>
      </p:sp>
      <p:pic>
        <p:nvPicPr>
          <p:cNvPr id="2050" name="Picture 2" descr="http://html.slidesharecdn.com/bioinformaticslifesciences2012-121021034503-phpapp01/images/95/slide-001-638.jpg?1350809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108">
            <a:off x="2842820" y="2508599"/>
            <a:ext cx="5256584" cy="3946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cn.exa.unrc.edu.ar/Imagenes/CsNat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916832"/>
            <a:ext cx="32575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/>
              <a:t>У </a:t>
            </a:r>
            <a:r>
              <a:rPr lang="ru-RU" sz="3000" dirty="0" err="1"/>
              <a:t>другій</a:t>
            </a:r>
            <a:r>
              <a:rPr lang="ru-RU" sz="3000" dirty="0"/>
              <a:t> </a:t>
            </a:r>
            <a:r>
              <a:rPr lang="ru-RU" sz="3000" dirty="0" err="1"/>
              <a:t>половині</a:t>
            </a:r>
            <a:r>
              <a:rPr lang="ru-RU" sz="3000" dirty="0"/>
              <a:t> ХХ ст. </a:t>
            </a:r>
            <a:r>
              <a:rPr lang="ru-RU" sz="3000" dirty="0" err="1"/>
              <a:t>завдяки</a:t>
            </a:r>
            <a:r>
              <a:rPr lang="ru-RU" sz="3000" dirty="0"/>
              <a:t> </a:t>
            </a:r>
            <a:r>
              <a:rPr lang="ru-RU" sz="3000" dirty="0" err="1"/>
              <a:t>успіхам</a:t>
            </a:r>
            <a:r>
              <a:rPr lang="ru-RU" sz="3000" dirty="0"/>
              <a:t> </a:t>
            </a:r>
            <a:r>
              <a:rPr lang="ru-RU" sz="3000" dirty="0" err="1"/>
              <a:t>різних</a:t>
            </a:r>
            <a:r>
              <a:rPr lang="ru-RU" sz="3000" dirty="0"/>
              <a:t> </a:t>
            </a:r>
            <a:r>
              <a:rPr lang="ru-RU" sz="3000" dirty="0" err="1"/>
              <a:t>природничих</a:t>
            </a:r>
            <a:r>
              <a:rPr lang="ru-RU" sz="3000" dirty="0"/>
              <a:t> наук (</a:t>
            </a:r>
            <a:r>
              <a:rPr lang="ru-RU" sz="3000" dirty="0" err="1"/>
              <a:t>фізики</a:t>
            </a:r>
            <a:r>
              <a:rPr lang="ru-RU" sz="3000" dirty="0"/>
              <a:t>, математики, </a:t>
            </a:r>
            <a:r>
              <a:rPr lang="ru-RU" sz="3000" dirty="0" err="1"/>
              <a:t>кібернетики</a:t>
            </a:r>
            <a:r>
              <a:rPr lang="ru-RU" sz="3000" dirty="0"/>
              <a:t>, </a:t>
            </a:r>
            <a:r>
              <a:rPr lang="ru-RU" sz="3000" dirty="0" err="1"/>
              <a:t>хімії</a:t>
            </a:r>
            <a:r>
              <a:rPr lang="ru-RU" sz="3000" dirty="0"/>
              <a:t> та </a:t>
            </a:r>
            <a:r>
              <a:rPr lang="ru-RU" sz="3000" dirty="0" err="1"/>
              <a:t>інших</a:t>
            </a:r>
            <a:r>
              <a:rPr lang="ru-RU" sz="3000" dirty="0"/>
              <a:t>) </a:t>
            </a:r>
            <a:r>
              <a:rPr lang="ru-RU" sz="3000" dirty="0" err="1"/>
              <a:t>сформувалися</a:t>
            </a:r>
            <a:r>
              <a:rPr lang="ru-RU" sz="3000" dirty="0"/>
              <a:t> </a:t>
            </a:r>
            <a:r>
              <a:rPr lang="ru-RU" sz="3000" dirty="0" err="1"/>
              <a:t>нові</a:t>
            </a:r>
            <a:r>
              <a:rPr lang="ru-RU" sz="3000" dirty="0"/>
              <a:t> </a:t>
            </a:r>
            <a:r>
              <a:rPr lang="ru-RU" sz="3000" dirty="0" err="1"/>
              <a:t>напрями</a:t>
            </a:r>
            <a:r>
              <a:rPr lang="ru-RU" sz="3000" dirty="0"/>
              <a:t> </a:t>
            </a:r>
            <a:r>
              <a:rPr lang="ru-RU" sz="3000" dirty="0" err="1"/>
              <a:t>біологічних</a:t>
            </a:r>
            <a:r>
              <a:rPr lang="ru-RU" sz="3000" dirty="0"/>
              <a:t> </a:t>
            </a:r>
            <a:r>
              <a:rPr lang="ru-RU" sz="3000" dirty="0" err="1"/>
              <a:t>досліджень</a:t>
            </a:r>
            <a:r>
              <a:rPr lang="ru-RU" sz="3000" dirty="0"/>
              <a:t>:</a:t>
            </a:r>
          </a:p>
          <a:p>
            <a:pPr marL="0" indent="0">
              <a:buNone/>
            </a:pPr>
            <a:r>
              <a:rPr lang="ru-RU" dirty="0"/>
              <a:t>•    </a:t>
            </a:r>
            <a:r>
              <a:rPr lang="ru-RU" b="1" i="1" dirty="0" err="1"/>
              <a:t>космічна</a:t>
            </a:r>
            <a:r>
              <a:rPr lang="ru-RU" b="1" i="1" dirty="0"/>
              <a:t> </a:t>
            </a:r>
            <a:r>
              <a:rPr lang="ru-RU" b="1" i="1" dirty="0" err="1"/>
              <a:t>біологія</a:t>
            </a:r>
            <a:r>
              <a:rPr lang="ru-RU" b="1" i="1" dirty="0"/>
              <a:t> </a:t>
            </a:r>
            <a:r>
              <a:rPr lang="ru-RU" dirty="0"/>
              <a:t>-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систем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апаратів</a:t>
            </a:r>
            <a:r>
              <a:rPr lang="ru-RU" dirty="0"/>
              <a:t> і </a:t>
            </a:r>
            <a:r>
              <a:rPr lang="ru-RU" dirty="0" err="1"/>
              <a:t>Всесвіту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•  </a:t>
            </a:r>
            <a:r>
              <a:rPr lang="ru-RU" b="1" i="1" dirty="0"/>
              <a:t>  </a:t>
            </a:r>
            <a:r>
              <a:rPr lang="ru-RU" b="1" i="1" dirty="0" err="1"/>
              <a:t>біоніка</a:t>
            </a:r>
            <a:r>
              <a:rPr lang="ru-RU" b="1" i="1" dirty="0"/>
              <a:t> </a:t>
            </a:r>
            <a:r>
              <a:rPr lang="ru-RU" dirty="0"/>
              <a:t>- </a:t>
            </a:r>
            <a:r>
              <a:rPr lang="ru-RU" dirty="0" err="1"/>
              <a:t>досліджує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та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з метою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систем і </a:t>
            </a:r>
            <a:r>
              <a:rPr lang="ru-RU" dirty="0" err="1"/>
              <a:t>приладів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•    </a:t>
            </a:r>
            <a:r>
              <a:rPr lang="ru-RU" b="1" i="1" dirty="0" err="1"/>
              <a:t>радіобіологія</a:t>
            </a:r>
            <a:r>
              <a:rPr lang="ru-RU" dirty="0"/>
              <a:t> - наука про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іонізуючого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на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•   </a:t>
            </a:r>
            <a:r>
              <a:rPr lang="ru-RU" b="1" i="1" dirty="0"/>
              <a:t> </a:t>
            </a:r>
            <a:r>
              <a:rPr lang="ru-RU" b="1" i="1" dirty="0" err="1"/>
              <a:t>кріобіологія</a:t>
            </a:r>
            <a:r>
              <a:rPr lang="ru-RU" b="1" i="1" dirty="0"/>
              <a:t> </a:t>
            </a:r>
            <a:r>
              <a:rPr lang="ru-RU" dirty="0"/>
              <a:t>- наука про </a:t>
            </a:r>
            <a:r>
              <a:rPr lang="ru-RU" dirty="0" err="1"/>
              <a:t>вплив</a:t>
            </a:r>
            <a:r>
              <a:rPr lang="ru-RU" dirty="0"/>
              <a:t> на живу </a:t>
            </a:r>
            <a:r>
              <a:rPr lang="ru-RU" dirty="0" err="1"/>
              <a:t>матерію</a:t>
            </a:r>
            <a:r>
              <a:rPr lang="ru-RU" dirty="0"/>
              <a:t> </a:t>
            </a:r>
            <a:r>
              <a:rPr lang="ru-RU" dirty="0" err="1"/>
              <a:t>низьких</a:t>
            </a:r>
            <a:r>
              <a:rPr lang="ru-RU" dirty="0"/>
              <a:t> температур.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0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Сучасне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часто </a:t>
            </a:r>
            <a:r>
              <a:rPr lang="ru-RU" dirty="0" err="1"/>
              <a:t>стикається</a:t>
            </a:r>
            <a:r>
              <a:rPr lang="ru-RU" dirty="0"/>
              <a:t> з проблемами,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на </a:t>
            </a:r>
            <a:r>
              <a:rPr lang="ru-RU" dirty="0" err="1"/>
              <a:t>стику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науками. </a:t>
            </a:r>
            <a:r>
              <a:rPr lang="ru-RU" dirty="0" err="1"/>
              <a:t>Наприклад</a:t>
            </a:r>
            <a:r>
              <a:rPr lang="ru-RU" dirty="0"/>
              <a:t>, для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антропогенних</a:t>
            </a:r>
            <a:r>
              <a:rPr lang="ru-RU" dirty="0"/>
              <a:t> </a:t>
            </a:r>
            <a:r>
              <a:rPr lang="ru-RU" dirty="0" err="1"/>
              <a:t>впливів</a:t>
            </a:r>
            <a:r>
              <a:rPr lang="ru-RU" dirty="0"/>
              <a:t> на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(як-от, </a:t>
            </a:r>
            <a:r>
              <a:rPr lang="ru-RU" dirty="0" err="1"/>
              <a:t>радіаційних</a:t>
            </a:r>
            <a:r>
              <a:rPr lang="ru-RU" dirty="0"/>
              <a:t>,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спільні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біологів</a:t>
            </a:r>
            <a:r>
              <a:rPr lang="ru-RU" dirty="0"/>
              <a:t>, </a:t>
            </a:r>
            <a:r>
              <a:rPr lang="ru-RU" dirty="0" err="1"/>
              <a:t>медиків</a:t>
            </a:r>
            <a:r>
              <a:rPr lang="ru-RU" dirty="0"/>
              <a:t>, </a:t>
            </a:r>
            <a:r>
              <a:rPr lang="ru-RU" dirty="0" err="1"/>
              <a:t>фізиків</a:t>
            </a:r>
            <a:r>
              <a:rPr lang="ru-RU" dirty="0"/>
              <a:t>, </a:t>
            </a:r>
            <a:r>
              <a:rPr lang="ru-RU" dirty="0" err="1"/>
              <a:t>хіміків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 smtClean="0"/>
              <a:t>біоінформаційних</a:t>
            </a:r>
            <a:r>
              <a:rPr lang="ru-RU" dirty="0" smtClean="0"/>
              <a:t> </a:t>
            </a:r>
            <a:r>
              <a:rPr lang="ru-RU" dirty="0" err="1"/>
              <a:t>технологій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для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і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наборів</a:t>
            </a:r>
            <a:r>
              <a:rPr lang="ru-RU" dirty="0"/>
              <a:t> </a:t>
            </a:r>
            <a:r>
              <a:rPr lang="ru-RU" dirty="0" err="1"/>
              <a:t>спадкової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) </a:t>
            </a:r>
            <a:r>
              <a:rPr lang="ru-RU" dirty="0" err="1"/>
              <a:t>неможливо</a:t>
            </a:r>
            <a:r>
              <a:rPr lang="ru-RU" dirty="0"/>
              <a:t> без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комп'ютерних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спадкових</a:t>
            </a:r>
            <a:r>
              <a:rPr lang="ru-RU" dirty="0"/>
              <a:t> хвороб </a:t>
            </a:r>
            <a:r>
              <a:rPr lang="ru-RU" dirty="0" err="1"/>
              <a:t>людини</a:t>
            </a:r>
            <a:r>
              <a:rPr lang="ru-RU" dirty="0"/>
              <a:t> -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для </a:t>
            </a:r>
            <a:r>
              <a:rPr lang="ru-RU" dirty="0" err="1"/>
              <a:t>багатьох</a:t>
            </a:r>
            <a:r>
              <a:rPr lang="ru-RU" dirty="0"/>
              <a:t> наук (генетики, </a:t>
            </a:r>
            <a:r>
              <a:rPr lang="ru-RU" dirty="0" err="1"/>
              <a:t>біохімії</a:t>
            </a:r>
            <a:r>
              <a:rPr lang="ru-RU" dirty="0"/>
              <a:t>, </a:t>
            </a:r>
            <a:r>
              <a:rPr lang="ru-RU" dirty="0" err="1"/>
              <a:t>медицини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).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так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</a:t>
            </a:r>
            <a:r>
              <a:rPr lang="ru-RU" dirty="0" smtClean="0"/>
              <a:t>*</a:t>
            </a:r>
            <a:r>
              <a:rPr lang="ru-RU" dirty="0" err="1" smtClean="0"/>
              <a:t>язує</a:t>
            </a:r>
            <a:r>
              <a:rPr lang="ru-RU" dirty="0" smtClean="0"/>
              <a:t> </a:t>
            </a:r>
            <a:r>
              <a:rPr lang="ru-RU" dirty="0" err="1" smtClean="0"/>
              <a:t>біологію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науками.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://im6-tub-ua.yandex.net/i?id=9398937-1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40708"/>
            <a:ext cx="2627784" cy="1617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692696"/>
            <a:ext cx="4640900" cy="5620110"/>
          </a:xfrm>
        </p:spPr>
        <p:txBody>
          <a:bodyPr>
            <a:normAutofit/>
          </a:bodyPr>
          <a:lstStyle/>
          <a:p>
            <a:r>
              <a:rPr lang="ru-RU" dirty="0" err="1"/>
              <a:t>Біологію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провідною</a:t>
            </a:r>
            <a:r>
              <a:rPr lang="ru-RU" dirty="0"/>
              <a:t> наукою ХХІ 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  <a:r>
              <a:rPr lang="ru-RU" dirty="0"/>
              <a:t>Без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неможливий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 </a:t>
            </a:r>
            <a:r>
              <a:rPr lang="ru-RU" dirty="0" err="1"/>
              <a:t>аграрних</a:t>
            </a:r>
            <a:r>
              <a:rPr lang="ru-RU" dirty="0"/>
              <a:t> наук,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і </a:t>
            </a:r>
            <a:r>
              <a:rPr lang="ru-RU" dirty="0" err="1"/>
              <a:t>навколишнього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біотехнології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4" descr="http://school.xvatit.com/images/thumb/b/bd/Bior9_3_1.jpg/550px-Bior9_3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school.xvatit.com/images/thumb/b/bd/Bior9_3_1.jpg/550px-Bior9_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8" y="1601416"/>
            <a:ext cx="4932040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.pe.ca/rural/class_webs/biology/images/1micro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59395"/>
            <a:ext cx="2699792" cy="2054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49" y="6078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2800" b="1" i="1" dirty="0" err="1" smtClean="0"/>
              <a:t>Біологія-</a:t>
            </a:r>
            <a:r>
              <a:rPr lang="uk-UA" sz="2800" b="1" i="1" dirty="0" smtClean="0"/>
              <a:t> система наук про життя на різних рівнях його організації; вивчає живі організми та узагальнює закономірності, </a:t>
            </a:r>
            <a:r>
              <a:rPr lang="uk-UA" sz="2800" b="1" i="1" dirty="0" err="1" smtClean="0"/>
              <a:t>притамані</a:t>
            </a:r>
            <a:r>
              <a:rPr lang="uk-UA" sz="2800" b="1" i="1" dirty="0" smtClean="0"/>
              <a:t> всім організмам, її </a:t>
            </a:r>
            <a:r>
              <a:rPr lang="uk-UA" sz="2800" b="1" i="1" dirty="0" err="1" smtClean="0"/>
              <a:t>завдання-</a:t>
            </a:r>
            <a:r>
              <a:rPr lang="uk-UA" sz="2800" b="1" i="1" dirty="0" smtClean="0"/>
              <a:t> пізнання суті життя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7128792" cy="3672408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БІОХІМІЯ- наука про хімічний склад живих організмів і хімічні процеси, які в них відбуваються</a:t>
            </a:r>
          </a:p>
          <a:p>
            <a:r>
              <a:rPr lang="uk-UA" dirty="0" smtClean="0"/>
              <a:t>БІОТЕХНОЛОГІЯ- прикладна наука, яка розробляє й впроваджує у виробництво промислові методи з використанням живих організмів і біологічних процесів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5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370" y="332656"/>
            <a:ext cx="5076056" cy="576064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БІОЛОГІЯ ІНДИВІДУАЛЬНОГО РОЗВИТКУ- наука про закономірності індивідуального розвитку організмів віл зародження до смерті</a:t>
            </a:r>
          </a:p>
          <a:p>
            <a:r>
              <a:rPr lang="uk-UA" dirty="0" smtClean="0"/>
              <a:t>ЕКОЛОГІЯ- наука про </a:t>
            </a:r>
            <a:r>
              <a:rPr lang="uk-UA" dirty="0" err="1" smtClean="0"/>
              <a:t>взаємозвязки</a:t>
            </a:r>
            <a:r>
              <a:rPr lang="uk-UA" dirty="0" smtClean="0"/>
              <a:t> між собою та умовами середовища мешкання, структуру та функціонування багатовидових систем (екосистем, біосфери). Екологічні принципи слугують теоретичним </a:t>
            </a:r>
            <a:r>
              <a:rPr lang="uk-UA" dirty="0" err="1" smtClean="0"/>
              <a:t>підгрунтям</a:t>
            </a:r>
            <a:r>
              <a:rPr lang="uk-UA" dirty="0" smtClean="0"/>
              <a:t> </a:t>
            </a:r>
            <a:r>
              <a:rPr lang="uk-UA" b="1" i="1" dirty="0" smtClean="0"/>
              <a:t>охорони природи</a:t>
            </a:r>
          </a:p>
          <a:p>
            <a:r>
              <a:rPr lang="uk-UA" dirty="0" smtClean="0"/>
              <a:t>МОЛЕКУЛЯРНА БІОЛОГІЯ вивчає процеси, що відбуваються в живих системах на молекулярному рівні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6146" name="Picture 2" descr="http://www.design-warez.ru/uploads/posts/2010-04/1272006825_ctjylte3s6df8fz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665612" cy="48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s.cdn1.123rf.com/168nwm/eraxion/eraxion0703/eraxion070300088/824483-molecu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42748"/>
            <a:ext cx="2952328" cy="1470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-klacc.ru/files/4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557">
            <a:off x="6368769" y="184689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rishfoodie.ie/wp-content/uploads/2012/animal-dichotomous-key-64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10358"/>
            <a:ext cx="3491880" cy="2909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0"/>
            <a:ext cx="6840760" cy="645333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СИСТЕМАТИКА- наука про видову різноманітність сучасних і вимерлих живих істот. Систематики описують нові для науки види, відносять їх до вищих систематичних </a:t>
            </a:r>
            <a:r>
              <a:rPr lang="uk-UA" dirty="0" err="1" smtClean="0"/>
              <a:t>одиниць-</a:t>
            </a:r>
            <a:r>
              <a:rPr lang="uk-UA" dirty="0" smtClean="0"/>
              <a:t> родів, родин і т.д. та на основі узагальнення досягнень інших галузей біології впорядковують (класифікують) знання про живу матерію, створюючи систему організмів. ЇЇ завдання: опис нових для науки видів, розподіл їх по систематичних </a:t>
            </a:r>
            <a:r>
              <a:rPr lang="uk-UA" dirty="0" err="1" smtClean="0"/>
              <a:t>одиницях-</a:t>
            </a:r>
            <a:r>
              <a:rPr lang="uk-UA" dirty="0" smtClean="0"/>
              <a:t> родах, родинах тощо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9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genomicenterprise.com/yahoo_site_admin/assets/images/noncodinggenes275152006_std.47185720_st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4968730"/>
            <a:ext cx="381642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va-mama.ru/sites/default/files/gen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926">
            <a:off x="7410322" y="210426"/>
            <a:ext cx="1523252" cy="1523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6-tub-ua.yandex.net/i?id=290273565-1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081">
            <a:off x="7064561" y="3093651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uk-UA" dirty="0" smtClean="0"/>
              <a:t>ГЕНЕТИКА- наука про закономірності спадковості та мінливості, механізми передачі спадкової інформації від батьків нащадкам</a:t>
            </a:r>
          </a:p>
          <a:p>
            <a:r>
              <a:rPr lang="uk-UA" dirty="0" smtClean="0"/>
              <a:t>СЕЛЕКЦІЯ- прикладна наука про створення нових штамів мікроорганізмів, сортів рослин і порід тварин</a:t>
            </a:r>
          </a:p>
          <a:p>
            <a:r>
              <a:rPr lang="uk-UA" dirty="0" smtClean="0"/>
              <a:t>ЕВОЛЮЦІЙНЕ ВЧЕННЯ- наука, яка встановлює закономірності історичного розвитку живої матерії на нашій планеті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2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70253"/>
            <a:ext cx="5436096" cy="6552728"/>
          </a:xfrm>
        </p:spPr>
        <p:txBody>
          <a:bodyPr/>
          <a:lstStyle/>
          <a:p>
            <a:r>
              <a:rPr lang="uk-UA" dirty="0" smtClean="0"/>
              <a:t>ФІЛОГЕНІЯ- наука про конкретні шляхи та етапи історичного розвитку різних груп живих організмів</a:t>
            </a:r>
          </a:p>
          <a:p>
            <a:r>
              <a:rPr lang="uk-UA" dirty="0" smtClean="0"/>
              <a:t>БАКТЕРІОЛОГІЯ- наука про </a:t>
            </a:r>
            <a:r>
              <a:rPr lang="uk-UA" dirty="0" err="1" smtClean="0"/>
              <a:t>прокаріотичні</a:t>
            </a:r>
            <a:r>
              <a:rPr lang="uk-UA" dirty="0" smtClean="0"/>
              <a:t> організми</a:t>
            </a:r>
          </a:p>
          <a:p>
            <a:endParaRPr lang="ru-RU" dirty="0"/>
          </a:p>
        </p:txBody>
      </p:sp>
      <p:pic>
        <p:nvPicPr>
          <p:cNvPr id="3074" name="Picture 2" descr="http://im7-tub-ua.yandex.net/i?id=113010358-1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687">
            <a:off x="398451" y="399097"/>
            <a:ext cx="3199034" cy="2274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wordtail.tamu.edu/images/phyloge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80928"/>
            <a:ext cx="3995936" cy="3346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acmed.unam.mx/deptos/microbiologia/bacteriologia/images/bacstru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17" y="3346617"/>
            <a:ext cx="2381250" cy="1938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b.tbicl.org/vol03/2/images/bacteriology_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5007">
            <a:off x="6356398" y="3550822"/>
            <a:ext cx="2343934" cy="303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volynnews.com/files/news/2012/02-09/30128-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70" y="5121146"/>
            <a:ext cx="1728192" cy="1736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i="1" dirty="0" err="1"/>
              <a:t>Взаємозв'язки</a:t>
            </a:r>
            <a:r>
              <a:rPr lang="ru-RU" sz="3200" b="1" i="1" dirty="0"/>
              <a:t> </a:t>
            </a:r>
            <a:r>
              <a:rPr lang="ru-RU" sz="3200" b="1" i="1" dirty="0" err="1"/>
              <a:t>біології</a:t>
            </a:r>
            <a:r>
              <a:rPr lang="ru-RU" sz="3200" b="1" i="1" dirty="0"/>
              <a:t> з </a:t>
            </a:r>
            <a:r>
              <a:rPr lang="ru-RU" sz="3200" b="1" i="1" dirty="0" err="1"/>
              <a:t>іншими</a:t>
            </a:r>
            <a:r>
              <a:rPr lang="ru-RU" sz="3200" b="1" i="1" dirty="0"/>
              <a:t> </a:t>
            </a:r>
            <a:r>
              <a:rPr lang="ru-RU" sz="3200" b="1" i="1" dirty="0" smtClean="0"/>
              <a:t>науками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493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Біологія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природничими</a:t>
            </a:r>
            <a:r>
              <a:rPr lang="ru-RU" dirty="0"/>
              <a:t> та </a:t>
            </a:r>
            <a:r>
              <a:rPr lang="ru-RU" dirty="0" err="1"/>
              <a:t>гуманітарними</a:t>
            </a:r>
            <a:r>
              <a:rPr lang="ru-RU" dirty="0"/>
              <a:t> науками.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хімією</a:t>
            </a:r>
            <a:r>
              <a:rPr lang="ru-RU" dirty="0"/>
              <a:t>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b="1" i="1" dirty="0" err="1"/>
              <a:t>біохімія</a:t>
            </a:r>
            <a:r>
              <a:rPr lang="ru-RU" dirty="0"/>
              <a:t>, а з </a:t>
            </a:r>
            <a:r>
              <a:rPr lang="ru-RU" dirty="0" err="1"/>
              <a:t>фізикою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b="1" i="1" dirty="0" err="1" smtClean="0"/>
              <a:t>біофізика</a:t>
            </a:r>
            <a:r>
              <a:rPr lang="ru-RU" dirty="0" smtClean="0"/>
              <a:t>. </a:t>
            </a:r>
            <a:r>
              <a:rPr lang="ru-RU" b="1" i="1" dirty="0" err="1" smtClean="0"/>
              <a:t>Біогеографія</a:t>
            </a:r>
            <a:r>
              <a:rPr lang="ru-RU" dirty="0" smtClean="0"/>
              <a:t>- </a:t>
            </a:r>
            <a:r>
              <a:rPr lang="ru-RU" dirty="0"/>
              <a:t>комплексна наука про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- </a:t>
            </a:r>
            <a:r>
              <a:rPr lang="ru-RU" dirty="0" err="1"/>
              <a:t>розроблена</a:t>
            </a:r>
            <a:r>
              <a:rPr lang="ru-RU" dirty="0"/>
              <a:t> </a:t>
            </a:r>
            <a:r>
              <a:rPr lang="ru-RU" dirty="0" err="1"/>
              <a:t>зусиллями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</a:t>
            </a:r>
            <a:r>
              <a:rPr lang="ru-RU" dirty="0" err="1"/>
              <a:t>учених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вивчали</a:t>
            </a:r>
            <a:r>
              <a:rPr lang="ru-RU" dirty="0"/>
              <a:t> флору, фауну, </a:t>
            </a:r>
            <a:r>
              <a:rPr lang="ru-RU" dirty="0" err="1"/>
              <a:t>угруповання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географічних</a:t>
            </a:r>
            <a:r>
              <a:rPr lang="ru-RU" dirty="0"/>
              <a:t> </a:t>
            </a:r>
            <a:r>
              <a:rPr lang="ru-RU" dirty="0" err="1"/>
              <a:t>частинах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математичні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зібраного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.</a:t>
            </a:r>
          </a:p>
        </p:txBody>
      </p:sp>
      <p:pic>
        <p:nvPicPr>
          <p:cNvPr id="8194" name="Picture 2" descr="http://www.yugopolis.ru/data/mediadb/2383/0000/0597/59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67790"/>
            <a:ext cx="3096344" cy="1890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opkgu.org/bgrph/images/biogeography%20-%200079_files/biogeography%20-%200079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6" y="5445224"/>
            <a:ext cx="3145003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9341" y="504606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з </a:t>
            </a:r>
            <a:r>
              <a:rPr lang="ru-RU" dirty="0" err="1"/>
              <a:t>гуманітарними</a:t>
            </a:r>
            <a:r>
              <a:rPr lang="ru-RU" dirty="0"/>
              <a:t> науками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b="1" i="1" dirty="0" err="1" smtClean="0"/>
              <a:t>соціоекологія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та </a:t>
            </a:r>
            <a:r>
              <a:rPr lang="ru-RU" dirty="0" err="1"/>
              <a:t>навколишнього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), а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біологїі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з </a:t>
            </a:r>
            <a:r>
              <a:rPr lang="ru-RU" dirty="0" err="1"/>
              <a:t>гуманітарними</a:t>
            </a:r>
            <a:r>
              <a:rPr lang="ru-RU" dirty="0"/>
              <a:t> науками </a:t>
            </a:r>
            <a:r>
              <a:rPr lang="ru-RU" dirty="0" err="1"/>
              <a:t>сформувала</a:t>
            </a:r>
            <a:r>
              <a:rPr lang="ru-RU" dirty="0"/>
              <a:t> </a:t>
            </a:r>
            <a:r>
              <a:rPr lang="ru-RU" b="1" i="1" dirty="0" err="1"/>
              <a:t>антропологію</a:t>
            </a:r>
            <a:r>
              <a:rPr lang="ru-RU" dirty="0"/>
              <a:t> - науку про </a:t>
            </a:r>
            <a:r>
              <a:rPr lang="ru-RU" dirty="0" err="1"/>
              <a:t>походження</a:t>
            </a:r>
            <a:r>
              <a:rPr lang="ru-RU" dirty="0"/>
              <a:t> та </a:t>
            </a:r>
            <a:r>
              <a:rPr lang="ru-RU" dirty="0" err="1"/>
              <a:t>еволюцію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як особливого </a:t>
            </a:r>
            <a:r>
              <a:rPr lang="ru-RU" dirty="0" err="1"/>
              <a:t>біосоціального</a:t>
            </a:r>
            <a:r>
              <a:rPr lang="ru-RU" dirty="0"/>
              <a:t> виду, </a:t>
            </a:r>
            <a:r>
              <a:rPr lang="ru-RU" dirty="0" err="1"/>
              <a:t>людські</a:t>
            </a:r>
            <a:r>
              <a:rPr lang="ru-RU" dirty="0"/>
              <a:t> </a:t>
            </a:r>
            <a:r>
              <a:rPr lang="ru-RU" dirty="0" err="1"/>
              <a:t>раси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b="1" i="1" dirty="0" err="1"/>
              <a:t>Філософія</a:t>
            </a:r>
            <a:r>
              <a:rPr lang="ru-RU" b="1" i="1" dirty="0"/>
              <a:t> </a:t>
            </a:r>
            <a:r>
              <a:rPr lang="ru-RU" b="1" i="1" dirty="0" err="1"/>
              <a:t>біології</a:t>
            </a:r>
            <a:r>
              <a:rPr lang="ru-RU" b="1" i="1" dirty="0"/>
              <a:t> </a:t>
            </a:r>
            <a:r>
              <a:rPr lang="ru-RU" dirty="0"/>
              <a:t>- наука,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класичної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 з </a:t>
            </a:r>
            <a:r>
              <a:rPr lang="ru-RU" dirty="0" err="1"/>
              <a:t>біологією</a:t>
            </a:r>
            <a:r>
              <a:rPr lang="ru-RU" dirty="0"/>
              <a:t>. Вона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світосприйняття</a:t>
            </a:r>
            <a:r>
              <a:rPr lang="ru-RU" dirty="0"/>
              <a:t> у </a:t>
            </a:r>
            <a:r>
              <a:rPr lang="ru-RU" dirty="0" err="1"/>
              <a:t>світлі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9218" name="Picture 2" descr="http://im5-tub-ua.yandex.net/i?id=84211015-6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9352"/>
            <a:ext cx="2011288" cy="2259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6-tub-ua.yandex.net/i?id=210977578-5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563" y="861120"/>
            <a:ext cx="1792738" cy="1344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3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537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Сучасні біологічні науки. Зв’язок біології з іншими науками</vt:lpstr>
      <vt:lpstr>Презентация PowerPoint</vt:lpstr>
      <vt:lpstr>Біологія- система наук про життя на різних рівнях його організації; вивчає живі організми та узагальнює закономірності, притамані всім організмам, її завдання- пізнання суті життя</vt:lpstr>
      <vt:lpstr>Презентация PowerPoint</vt:lpstr>
      <vt:lpstr>Презентация PowerPoint</vt:lpstr>
      <vt:lpstr>Презентация PowerPoint</vt:lpstr>
      <vt:lpstr>Презентация PowerPoint</vt:lpstr>
      <vt:lpstr>Взаємозв'язки біології з іншими науками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Зв’язок біології з іншими науками</dc:title>
  <dc:creator>Анна</dc:creator>
  <cp:lastModifiedBy>Анна</cp:lastModifiedBy>
  <cp:revision>10</cp:revision>
  <dcterms:created xsi:type="dcterms:W3CDTF">2013-09-06T18:06:49Z</dcterms:created>
  <dcterms:modified xsi:type="dcterms:W3CDTF">2013-09-06T20:07:04Z</dcterms:modified>
</cp:coreProperties>
</file>