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20A7E9-5297-4B01-945C-EEE261423C4F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469CF9D-1015-40E7-BFEB-6014662E3C43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0A7E9-5297-4B01-945C-EEE261423C4F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9CF9D-1015-40E7-BFEB-6014662E3C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D20A7E9-5297-4B01-945C-EEE261423C4F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469CF9D-1015-40E7-BFEB-6014662E3C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0A7E9-5297-4B01-945C-EEE261423C4F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9CF9D-1015-40E7-BFEB-6014662E3C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20A7E9-5297-4B01-945C-EEE261423C4F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469CF9D-1015-40E7-BFEB-6014662E3C43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0A7E9-5297-4B01-945C-EEE261423C4F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9CF9D-1015-40E7-BFEB-6014662E3C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0A7E9-5297-4B01-945C-EEE261423C4F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9CF9D-1015-40E7-BFEB-6014662E3C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0A7E9-5297-4B01-945C-EEE261423C4F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9CF9D-1015-40E7-BFEB-6014662E3C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20A7E9-5297-4B01-945C-EEE261423C4F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9CF9D-1015-40E7-BFEB-6014662E3C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0A7E9-5297-4B01-945C-EEE261423C4F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9CF9D-1015-40E7-BFEB-6014662E3C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20A7E9-5297-4B01-945C-EEE261423C4F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69CF9D-1015-40E7-BFEB-6014662E3C43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D20A7E9-5297-4B01-945C-EEE261423C4F}" type="datetimeFigureOut">
              <a:rPr lang="uk-UA" smtClean="0"/>
              <a:t>18.05.2014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469CF9D-1015-40E7-BFEB-6014662E3C4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Засоби індивідуального захисту органів дихання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4005064"/>
            <a:ext cx="5114778" cy="1584176"/>
          </a:xfrm>
        </p:spPr>
        <p:txBody>
          <a:bodyPr>
            <a:normAutofit/>
          </a:bodyPr>
          <a:lstStyle/>
          <a:p>
            <a:r>
              <a:rPr lang="uk-UA" dirty="0" smtClean="0"/>
              <a:t>Виконала</a:t>
            </a:r>
          </a:p>
          <a:p>
            <a:r>
              <a:rPr lang="uk-UA" dirty="0" smtClean="0"/>
              <a:t>у</a:t>
            </a:r>
            <a:r>
              <a:rPr lang="uk-UA" dirty="0" smtClean="0"/>
              <a:t>чениця 10-А класу</a:t>
            </a:r>
          </a:p>
          <a:p>
            <a:r>
              <a:rPr lang="uk-UA" dirty="0" smtClean="0"/>
              <a:t>Криничанської школи №1</a:t>
            </a:r>
          </a:p>
          <a:p>
            <a:r>
              <a:rPr lang="uk-UA" dirty="0" smtClean="0"/>
              <a:t>Козак Руслана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67944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- 2014 -</a:t>
            </a: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Засоби індивідуального захисту, їх види</a:t>
            </a:r>
          </a:p>
          <a:p>
            <a:r>
              <a:rPr lang="uk-UA" dirty="0" smtClean="0"/>
              <a:t>Класифікація засобів індивідуального захисту органів дихання</a:t>
            </a:r>
          </a:p>
          <a:p>
            <a:pPr lvl="1"/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Респіратор</a:t>
            </a:r>
          </a:p>
          <a:p>
            <a:pPr lvl="1"/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Протигаз</a:t>
            </a:r>
          </a:p>
          <a:p>
            <a:r>
              <a:rPr lang="uk-UA" dirty="0" smtClean="0"/>
              <a:t>Визначення розміру лицьової частини протигаза</a:t>
            </a:r>
          </a:p>
          <a:p>
            <a:r>
              <a:rPr lang="uk-UA" dirty="0" smtClean="0"/>
              <a:t>Висновок</a:t>
            </a:r>
          </a:p>
          <a:p>
            <a:r>
              <a:rPr lang="uk-UA" dirty="0" smtClean="0"/>
              <a:t>Джерела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Засоби індивідуального захисту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Засоби індивідуального захисту (ЗІЗ</a:t>
            </a:r>
            <a:r>
              <a:rPr lang="uk-UA" b="1" dirty="0" smtClean="0"/>
              <a:t>) </a:t>
            </a:r>
            <a:r>
              <a:rPr lang="uk-UA" dirty="0" smtClean="0"/>
              <a:t>використовуються </a:t>
            </a:r>
            <a:r>
              <a:rPr lang="uk-UA" dirty="0" smtClean="0"/>
              <a:t>для захисту людини від отруйних речовин, сильнодіючих отрут, радіоактивних речовин і бактеріологічних з</a:t>
            </a:r>
            <a:r>
              <a:rPr lang="uk-UA" dirty="0" smtClean="0"/>
              <a:t>асобів. За </a:t>
            </a:r>
            <a:r>
              <a:rPr lang="uk-UA" dirty="0" smtClean="0"/>
              <a:t>своїм призначенням діляться на засоби захисту органів дихання та засоби захисту шкіри.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/>
          <a:lstStyle/>
          <a:p>
            <a:pPr algn="ctr"/>
            <a:r>
              <a:rPr lang="uk-UA" dirty="0" err="1" smtClean="0"/>
              <a:t>Зіз</a:t>
            </a:r>
            <a:r>
              <a:rPr lang="uk-UA" dirty="0" smtClean="0"/>
              <a:t> органів дихання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7239000" cy="4846320"/>
          </a:xfrm>
        </p:spPr>
        <p:txBody>
          <a:bodyPr/>
          <a:lstStyle/>
          <a:p>
            <a:r>
              <a:rPr lang="uk-UA" b="1" dirty="0" smtClean="0"/>
              <a:t>Засоби індивідуального захисту органів дихання (ЗІЗ ОД) </a:t>
            </a:r>
            <a:r>
              <a:rPr lang="uk-UA" dirty="0" smtClean="0"/>
              <a:t>- це пристрої, що забезпечують захист органів дихання людини від небезпечних і шкідливих виробничих чинників, котрі діють інгаляційно. Такі пристрої повинні забезпечувати ефективний захист органів дихання не лише від різноманітних забруднень (парів, газів, аерозолі, суміші парів і аерозолі, пилу), котрі знаходяться в повітрі робочої зони, а також і при нестачі кисню.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6192688" cy="151216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Класифікація </a:t>
            </a:r>
            <a:r>
              <a:rPr lang="uk-UA" sz="3600" dirty="0" err="1" smtClean="0"/>
              <a:t>Зіз</a:t>
            </a:r>
            <a:r>
              <a:rPr lang="uk-UA" sz="3600" dirty="0" smtClean="0"/>
              <a:t> од</a:t>
            </a:r>
            <a:endParaRPr lang="uk-UA" sz="3600" dirty="0"/>
          </a:p>
        </p:txBody>
      </p:sp>
      <p:pic>
        <p:nvPicPr>
          <p:cNvPr id="5" name="Содержимое 4" descr="image12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276872"/>
            <a:ext cx="7893633" cy="37444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180</TotalTime>
  <Words>157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Засоби індивідуального захисту органів дихання</vt:lpstr>
      <vt:lpstr>План</vt:lpstr>
      <vt:lpstr>Засоби індивідуального захисту</vt:lpstr>
      <vt:lpstr>Зіз органів дихання</vt:lpstr>
      <vt:lpstr>Слайд 5</vt:lpstr>
      <vt:lpstr>Класифікація Зіз од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Засоби індивідуального захисту органів дихання</dc:title>
  <dc:creator>козак</dc:creator>
  <cp:lastModifiedBy>козак</cp:lastModifiedBy>
  <cp:revision>18</cp:revision>
  <dcterms:created xsi:type="dcterms:W3CDTF">2014-05-18T17:41:56Z</dcterms:created>
  <dcterms:modified xsi:type="dcterms:W3CDTF">2014-05-18T20:42:11Z</dcterms:modified>
</cp:coreProperties>
</file>