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92360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694" y="620688"/>
            <a:ext cx="44648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Презентація на тему:</a:t>
            </a:r>
            <a:endParaRPr lang="uk-UA" sz="32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2010161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Зовнішня будова птахів</a:t>
            </a:r>
            <a:endParaRPr lang="uk-UA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2995" y="565213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Виконала</a:t>
            </a:r>
          </a:p>
          <a:p>
            <a:r>
              <a:rPr lang="uk-UA" b="1" i="1" dirty="0" smtClean="0"/>
              <a:t>Учениця 8-А класу </a:t>
            </a:r>
          </a:p>
          <a:p>
            <a:r>
              <a:rPr lang="uk-UA" b="1" i="1" dirty="0" smtClean="0"/>
              <a:t>Безсмола Оксана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8443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92360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" y="0"/>
            <a:ext cx="9144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-58291"/>
            <a:ext cx="8100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5050"/>
                </a:solidFill>
              </a:rPr>
              <a:t>З шкірних залоз розвинена лише куприкова, яка міститься на спині, біля основи хвоста. Видавивши дзьобом з неї краплини маслянистої рідини, птах переносить їх на пір’я. Завдяки такому змащуванню пташине пір’я робиться еластичним і пружним, а у водоплавних птахів — непромокальним.</a:t>
            </a:r>
          </a:p>
        </p:txBody>
      </p:sp>
      <p:pic>
        <p:nvPicPr>
          <p:cNvPr id="9218" name="Picture 2" descr="J:\Documents and Settings\2 русик\Рабочий стол\мала оксана\Couple-of-do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8" y="1497861"/>
            <a:ext cx="7848872" cy="53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92360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" y="0"/>
            <a:ext cx="9144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J:\Documents and Settings\2 русик\Рабочий стол\мала оксана\desktopwallpapers.org.ua-8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4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941168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Висновок: Тіло голуба поділяється </a:t>
            </a:r>
            <a:r>
              <a:rPr lang="uk-UA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— </a:t>
            </a:r>
            <a:r>
              <a:rPr lang="uk-UA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голову, шию, тулуб і кінцівки. Голова в птаха невелика, округлої форми, з витягнутим уперед досить довгим і тонким дзьобом, покритим роговим чохлом.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28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92360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" y="0"/>
            <a:ext cx="9144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3544" y="0"/>
            <a:ext cx="639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Розгляне­мо</a:t>
            </a:r>
            <a:r>
              <a:rPr lang="ru-RU" sz="3200" i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зовнішню</a:t>
            </a:r>
            <a:r>
              <a:rPr lang="ru-RU" sz="3200" i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будову</a:t>
            </a:r>
            <a:r>
              <a:rPr lang="ru-RU" sz="3200" i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</a:t>
            </a:r>
            <a:r>
              <a:rPr lang="ru-RU" sz="3200" i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200" i="1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прикладі</a:t>
            </a:r>
            <a:r>
              <a:rPr lang="ru-RU" sz="3200" i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голуба сизого. </a:t>
            </a:r>
            <a:endParaRPr lang="uk-UA" sz="3200" i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Голуби </a:t>
            </a:r>
            <a:r>
              <a:rPr lang="ru-RU" sz="2400" b="1" i="1" dirty="0" err="1">
                <a:solidFill>
                  <a:srgbClr val="0070C0"/>
                </a:solidFill>
              </a:rPr>
              <a:t>живуть</a:t>
            </a:r>
            <a:r>
              <a:rPr lang="ru-RU" sz="2400" b="1" i="1" dirty="0">
                <a:solidFill>
                  <a:srgbClr val="0070C0"/>
                </a:solidFill>
              </a:rPr>
              <a:t> у </a:t>
            </a:r>
            <a:r>
              <a:rPr lang="ru-RU" sz="2400" b="1" i="1" dirty="0" err="1">
                <a:solidFill>
                  <a:srgbClr val="0070C0"/>
                </a:solidFill>
              </a:rPr>
              <a:t>містах</a:t>
            </a:r>
            <a:r>
              <a:rPr lang="ru-RU" sz="2400" b="1" i="1" dirty="0">
                <a:solidFill>
                  <a:srgbClr val="0070C0"/>
                </a:solidFill>
              </a:rPr>
              <a:t> і селах, </a:t>
            </a:r>
            <a:r>
              <a:rPr lang="ru-RU" sz="2400" b="1" i="1" dirty="0" err="1">
                <a:solidFill>
                  <a:srgbClr val="0070C0"/>
                </a:solidFill>
              </a:rPr>
              <a:t>тримаються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зграями</a:t>
            </a:r>
            <a:r>
              <a:rPr lang="ru-RU" sz="2400" b="1" i="1" dirty="0">
                <a:solidFill>
                  <a:srgbClr val="0070C0"/>
                </a:solidFill>
              </a:rPr>
              <a:t>, </a:t>
            </a:r>
            <a:r>
              <a:rPr lang="ru-RU" sz="2400" b="1" i="1" dirty="0" err="1">
                <a:solidFill>
                  <a:srgbClr val="0070C0"/>
                </a:solidFill>
              </a:rPr>
              <a:t>оселяю­ться</a:t>
            </a:r>
            <a:r>
              <a:rPr lang="ru-RU" sz="2400" b="1" i="1" dirty="0">
                <a:solidFill>
                  <a:srgbClr val="0070C0"/>
                </a:solidFill>
              </a:rPr>
              <a:t> на </a:t>
            </a:r>
            <a:r>
              <a:rPr lang="ru-RU" sz="2400" b="1" i="1" dirty="0" err="1">
                <a:solidFill>
                  <a:srgbClr val="0070C0"/>
                </a:solidFill>
              </a:rPr>
              <a:t>будинках</a:t>
            </a:r>
            <a:r>
              <a:rPr lang="ru-RU" sz="24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 descr="J:\Documents and Settings\2 русик\Рабочий стол\мала оксана\0abc967ea147133eba0633547b895987_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62" y="3284984"/>
            <a:ext cx="5269714" cy="32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92360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" y="0"/>
            <a:ext cx="9144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0062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Тіло голуба поділяється на такі самі відділи, як і тіло плазу­нів,— голову, шию, тулуб і кінцівки. Голова в птаха невелика, округлої форми, з витягнутим уперед досить довгим і тонким дзьобом, покритим роговим чохлом. </a:t>
            </a:r>
          </a:p>
        </p:txBody>
      </p:sp>
      <p:pic>
        <p:nvPicPr>
          <p:cNvPr id="2050" name="Picture 2" descr="J:\Documents and Settings\2 русик\Рабочий стол\мала оксана\s3img_12398122_70100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7615"/>
            <a:ext cx="4186877" cy="37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92360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" y="0"/>
            <a:ext cx="9144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Дзьоб складається з двох частин: верхньої — наддзьобка і нижньої — піддзьобка. В основі наддзьобка відкриваються ніздрі. З боків голови містяться великі круглі очі, трохи нижче й позаду них під пір’ям сховані вушні отвори. </a:t>
            </a:r>
          </a:p>
        </p:txBody>
      </p:sp>
      <p:pic>
        <p:nvPicPr>
          <p:cNvPr id="3074" name="Picture 2" descr="J:\Documents and Settings\2 русик\Рабочий стол\мала оксана\0_e4c2_36c33da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727973"/>
            <a:ext cx="4213601" cy="54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92360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" y="0"/>
            <a:ext cx="9144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3326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FF00FF"/>
                </a:solidFill>
              </a:rPr>
              <a:t>Шия в голуба рухлива, завдяки чому птах може не тільки спритно збирати корм та озиратися на всі боки, а й чистити дзьобом пір’я черевця, крил, спини й хвоста. За допомогою передніх кінцівок — крил — голуб літає, їх поверхні підтри­мують птаха в повітрі.</a:t>
            </a:r>
          </a:p>
        </p:txBody>
      </p:sp>
      <p:pic>
        <p:nvPicPr>
          <p:cNvPr id="4099" name="Picture 3" descr="J:\Documents and Settings\2 русик\Рабочий стол\мала оксана\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07859"/>
            <a:ext cx="6948264" cy="28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92360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" y="0"/>
            <a:ext cx="9144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3456384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Ходить голуб, спираючись на пальці задніх кінцівок — ніг. Нижня частина ніг і пальці з кігтями вкриті грубою шкірою з роговими лусочками.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3933056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Покриви тіла. Шкіра в птаха суха, тонка і вкрита пір’ям. Пір’яний покрив — дуже характерна зовнішня ознака, якою птахи (пернаті) відрізняються від усіх інших тварин.</a:t>
            </a:r>
          </a:p>
        </p:txBody>
      </p:sp>
      <p:pic>
        <p:nvPicPr>
          <p:cNvPr id="5123" name="Picture 3" descr="J:\Documents and Settings\2 русик\Рабочий стол\мала оксана\pigeon_messengers_engra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1"/>
            <a:ext cx="5148064" cy="404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92360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" y="0"/>
            <a:ext cx="9144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404664"/>
            <a:ext cx="4320480" cy="397031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FF"/>
                </a:solidFill>
              </a:rPr>
              <a:t>Контурне перо має вузький твердий стрижень і широкі, м’які опахала з обох його боків. Опахала пера утворюються густою сіткою відгалужених від стрижня дуже тонких рогових борідок</a:t>
            </a:r>
            <a:r>
              <a:rPr lang="uk-UA" b="1" i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146" name="Picture 2" descr="J:\Documents and Settings\2 русик\Рабочий стол\мала оксана\Birdsas0731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" y="29162"/>
            <a:ext cx="4730787" cy="65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92360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" y="0"/>
            <a:ext cx="9144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896"/>
            <a:ext cx="7560840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Контурні покривні пера, налягаючи одне на одне верхівками, як черепиця, утворюють суцільну обтічну поверхню, що полегшує політ. Основну роль під час польоту відіграють великі контурні пера крил і хвоста.</a:t>
            </a:r>
          </a:p>
        </p:txBody>
      </p:sp>
      <p:pic>
        <p:nvPicPr>
          <p:cNvPr id="7170" name="Picture 2" descr="J:\Documents and Settings\2 русик\Рабочий стол\мала оксана\ske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" y="2420888"/>
            <a:ext cx="9108504" cy="353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Documents and Settings\2 русик\Рабочий стол\презентации фон\923603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6" y="0"/>
            <a:ext cx="9144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834" y="0"/>
            <a:ext cx="9146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FF"/>
                </a:solidFill>
              </a:rPr>
              <a:t>Під</a:t>
            </a:r>
            <a:r>
              <a:rPr lang="ru-RU" sz="2400" b="1" i="1" dirty="0">
                <a:solidFill>
                  <a:srgbClr val="FF00FF"/>
                </a:solidFill>
              </a:rPr>
              <a:t> </a:t>
            </a:r>
            <a:r>
              <a:rPr lang="ru-RU" sz="2400" b="1" i="1" dirty="0" err="1">
                <a:solidFill>
                  <a:srgbClr val="FF00FF"/>
                </a:solidFill>
              </a:rPr>
              <a:t>контурними</a:t>
            </a:r>
            <a:r>
              <a:rPr lang="ru-RU" sz="2400" b="1" i="1" dirty="0">
                <a:solidFill>
                  <a:srgbClr val="FF00FF"/>
                </a:solidFill>
              </a:rPr>
              <a:t> </a:t>
            </a:r>
            <a:r>
              <a:rPr lang="ru-RU" sz="2400" b="1" i="1" dirty="0" err="1">
                <a:solidFill>
                  <a:srgbClr val="FF00FF"/>
                </a:solidFill>
              </a:rPr>
              <a:t>перами</a:t>
            </a:r>
            <a:r>
              <a:rPr lang="ru-RU" sz="2400" b="1" i="1" dirty="0">
                <a:solidFill>
                  <a:srgbClr val="FF00FF"/>
                </a:solidFill>
              </a:rPr>
              <a:t> </a:t>
            </a:r>
            <a:r>
              <a:rPr lang="ru-RU" sz="2400" b="1" i="1" dirty="0" err="1">
                <a:solidFill>
                  <a:srgbClr val="FF00FF"/>
                </a:solidFill>
              </a:rPr>
              <a:t>ростуть</a:t>
            </a:r>
            <a:r>
              <a:rPr lang="ru-RU" sz="2400" b="1" i="1" dirty="0">
                <a:solidFill>
                  <a:srgbClr val="FF00FF"/>
                </a:solidFill>
              </a:rPr>
              <a:t> </a:t>
            </a:r>
            <a:r>
              <a:rPr lang="ru-RU" sz="2400" b="1" i="1" dirty="0" err="1">
                <a:solidFill>
                  <a:srgbClr val="FF00FF"/>
                </a:solidFill>
              </a:rPr>
              <a:t>дрібні</a:t>
            </a:r>
            <a:r>
              <a:rPr lang="ru-RU" sz="2400" b="1" i="1" dirty="0">
                <a:solidFill>
                  <a:srgbClr val="FF00FF"/>
                </a:solidFill>
              </a:rPr>
              <a:t> </a:t>
            </a:r>
            <a:r>
              <a:rPr lang="ru-RU" sz="2400" b="1" i="1" dirty="0" err="1">
                <a:solidFill>
                  <a:srgbClr val="FF00FF"/>
                </a:solidFill>
              </a:rPr>
              <a:t>пухові</a:t>
            </a:r>
            <a:r>
              <a:rPr lang="ru-RU" sz="2400" b="1" i="1" dirty="0">
                <a:solidFill>
                  <a:srgbClr val="FF00FF"/>
                </a:solidFill>
              </a:rPr>
              <a:t> пера. Опахала в них </a:t>
            </a:r>
            <a:r>
              <a:rPr lang="ru-RU" sz="2400" b="1" i="1" dirty="0" err="1">
                <a:solidFill>
                  <a:srgbClr val="FF00FF"/>
                </a:solidFill>
              </a:rPr>
              <a:t>м’які</a:t>
            </a:r>
            <a:r>
              <a:rPr lang="ru-RU" sz="2400" b="1" i="1" dirty="0">
                <a:solidFill>
                  <a:srgbClr val="FF00FF"/>
                </a:solidFill>
              </a:rPr>
              <a:t>, </a:t>
            </a:r>
            <a:r>
              <a:rPr lang="ru-RU" sz="2400" b="1" i="1" dirty="0" err="1">
                <a:solidFill>
                  <a:srgbClr val="FF00FF"/>
                </a:solidFill>
              </a:rPr>
              <a:t>пухкі</a:t>
            </a:r>
            <a:r>
              <a:rPr lang="ru-RU" sz="2400" b="1" i="1" dirty="0">
                <a:solidFill>
                  <a:srgbClr val="FF00FF"/>
                </a:solidFill>
              </a:rPr>
              <a:t>, без </a:t>
            </a:r>
            <a:r>
              <a:rPr lang="ru-RU" sz="2400" b="1" i="1" dirty="0" err="1">
                <a:solidFill>
                  <a:srgbClr val="FF00FF"/>
                </a:solidFill>
              </a:rPr>
              <a:t>борідок</a:t>
            </a:r>
            <a:r>
              <a:rPr lang="ru-RU" sz="2400" b="1" i="1" dirty="0">
                <a:solidFill>
                  <a:srgbClr val="FF00FF"/>
                </a:solidFill>
              </a:rPr>
              <a:t> 2-го порядку. У </a:t>
            </a:r>
            <a:r>
              <a:rPr lang="ru-RU" sz="2400" b="1" i="1" dirty="0" err="1">
                <a:solidFill>
                  <a:srgbClr val="FF00FF"/>
                </a:solidFill>
              </a:rPr>
              <a:t>деяких</a:t>
            </a:r>
            <a:r>
              <a:rPr lang="ru-RU" sz="2400" b="1" i="1" dirty="0">
                <a:solidFill>
                  <a:srgbClr val="FF00FF"/>
                </a:solidFill>
              </a:rPr>
              <a:t> </a:t>
            </a:r>
            <a:r>
              <a:rPr lang="ru-RU" sz="2400" b="1" i="1" dirty="0" err="1">
                <a:solidFill>
                  <a:srgbClr val="FF00FF"/>
                </a:solidFill>
              </a:rPr>
              <a:t>птахів</a:t>
            </a:r>
            <a:r>
              <a:rPr lang="ru-RU" sz="2400" b="1" i="1" dirty="0">
                <a:solidFill>
                  <a:srgbClr val="FF00FF"/>
                </a:solidFill>
              </a:rPr>
              <a:t> є </a:t>
            </a:r>
            <a:r>
              <a:rPr lang="ru-RU" sz="2400" b="1" i="1" dirty="0" err="1">
                <a:solidFill>
                  <a:srgbClr val="FF00FF"/>
                </a:solidFill>
              </a:rPr>
              <a:t>ще</a:t>
            </a:r>
            <a:r>
              <a:rPr lang="ru-RU" sz="2400" b="1" i="1" dirty="0">
                <a:solidFill>
                  <a:srgbClr val="FF00FF"/>
                </a:solidFill>
              </a:rPr>
              <a:t> й пух — коротенький </a:t>
            </a:r>
            <a:r>
              <a:rPr lang="ru-RU" sz="2400" b="1" i="1" dirty="0" err="1">
                <a:solidFill>
                  <a:srgbClr val="FF00FF"/>
                </a:solidFill>
              </a:rPr>
              <a:t>стрижень</a:t>
            </a:r>
            <a:r>
              <a:rPr lang="ru-RU" sz="2400" b="1" i="1" dirty="0">
                <a:solidFill>
                  <a:srgbClr val="FF00FF"/>
                </a:solidFill>
              </a:rPr>
              <a:t> з пучком </a:t>
            </a:r>
            <a:r>
              <a:rPr lang="ru-RU" sz="2400" b="1" i="1" dirty="0" err="1">
                <a:solidFill>
                  <a:srgbClr val="FF00FF"/>
                </a:solidFill>
              </a:rPr>
              <a:t>борідок</a:t>
            </a:r>
            <a:r>
              <a:rPr lang="ru-RU" sz="2400" b="1" i="1" dirty="0">
                <a:solidFill>
                  <a:srgbClr val="FF00FF"/>
                </a:solidFill>
              </a:rPr>
              <a:t> на </a:t>
            </a:r>
            <a:r>
              <a:rPr lang="ru-RU" sz="2400" b="1" i="1" dirty="0" err="1">
                <a:solidFill>
                  <a:srgbClr val="FF00FF"/>
                </a:solidFill>
              </a:rPr>
              <a:t>верхівці</a:t>
            </a:r>
            <a:r>
              <a:rPr lang="ru-RU" sz="2400" b="1" i="1" dirty="0">
                <a:solidFill>
                  <a:srgbClr val="FF00FF"/>
                </a:solidFill>
              </a:rPr>
              <a:t> у </a:t>
            </a:r>
            <a:r>
              <a:rPr lang="ru-RU" sz="2400" b="1" i="1" dirty="0" err="1">
                <a:solidFill>
                  <a:srgbClr val="FF00FF"/>
                </a:solidFill>
              </a:rPr>
              <a:t>вигляді</a:t>
            </a:r>
            <a:r>
              <a:rPr lang="ru-RU" sz="2400" b="1" i="1" dirty="0">
                <a:solidFill>
                  <a:srgbClr val="FF00FF"/>
                </a:solidFill>
              </a:rPr>
              <a:t> </a:t>
            </a:r>
            <a:r>
              <a:rPr lang="ru-RU" sz="2400" b="1" i="1" dirty="0" err="1">
                <a:solidFill>
                  <a:srgbClr val="FF00FF"/>
                </a:solidFill>
              </a:rPr>
              <a:t>пензлика</a:t>
            </a:r>
            <a:r>
              <a:rPr lang="ru-RU" sz="2400" b="1" i="1" dirty="0">
                <a:solidFill>
                  <a:srgbClr val="FF00FF"/>
                </a:solidFill>
              </a:rPr>
              <a:t>.</a:t>
            </a:r>
            <a:endParaRPr lang="uk-UA" sz="2400" b="1" i="1" dirty="0">
              <a:solidFill>
                <a:srgbClr val="FF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176" y="564465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FF"/>
                </a:solidFill>
              </a:rPr>
              <a:t>Пір’я</a:t>
            </a:r>
            <a:r>
              <a:rPr lang="ru-RU" sz="2400" b="1" dirty="0">
                <a:solidFill>
                  <a:srgbClr val="0000FF"/>
                </a:solidFill>
              </a:rPr>
              <a:t>, особливо </a:t>
            </a:r>
            <a:r>
              <a:rPr lang="ru-RU" sz="2400" b="1" dirty="0" err="1">
                <a:solidFill>
                  <a:srgbClr val="0000FF"/>
                </a:solidFill>
              </a:rPr>
              <a:t>пухове</a:t>
            </a:r>
            <a:r>
              <a:rPr lang="ru-RU" sz="2400" b="1" dirty="0">
                <a:solidFill>
                  <a:srgbClr val="0000FF"/>
                </a:solidFill>
              </a:rPr>
              <a:t>, і пух </a:t>
            </a:r>
            <a:r>
              <a:rPr lang="ru-RU" sz="2400" b="1" dirty="0" err="1">
                <a:solidFill>
                  <a:srgbClr val="0000FF"/>
                </a:solidFill>
              </a:rPr>
              <a:t>зберігають</a:t>
            </a:r>
            <a:r>
              <a:rPr lang="ru-RU" sz="2400" b="1" dirty="0">
                <a:solidFill>
                  <a:srgbClr val="0000FF"/>
                </a:solidFill>
              </a:rPr>
              <a:t> тепло </a:t>
            </a:r>
            <a:r>
              <a:rPr lang="ru-RU" sz="2400" b="1" dirty="0" err="1">
                <a:solidFill>
                  <a:srgbClr val="0000FF"/>
                </a:solidFill>
              </a:rPr>
              <a:t>пташиного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тіла</a:t>
            </a:r>
            <a:r>
              <a:rPr lang="ru-RU" sz="2400" b="1" dirty="0">
                <a:solidFill>
                  <a:srgbClr val="0000FF"/>
                </a:solidFill>
              </a:rPr>
              <a:t>. </a:t>
            </a:r>
            <a:r>
              <a:rPr lang="ru-RU" sz="2400" b="1" dirty="0" err="1">
                <a:solidFill>
                  <a:srgbClr val="0000FF"/>
                </a:solidFill>
              </a:rPr>
              <a:t>Між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борідками</a:t>
            </a:r>
            <a:r>
              <a:rPr lang="ru-RU" sz="2400" b="1" dirty="0">
                <a:solidFill>
                  <a:srgbClr val="0000FF"/>
                </a:solidFill>
              </a:rPr>
              <a:t>, у </a:t>
            </a:r>
            <a:r>
              <a:rPr lang="ru-RU" sz="2400" b="1" dirty="0" err="1">
                <a:solidFill>
                  <a:srgbClr val="0000FF"/>
                </a:solidFill>
              </a:rPr>
              <a:t>стрижнях</a:t>
            </a:r>
            <a:r>
              <a:rPr lang="ru-RU" sz="2400" b="1" dirty="0">
                <a:solidFill>
                  <a:srgbClr val="0000FF"/>
                </a:solidFill>
              </a:rPr>
              <a:t> і </a:t>
            </a:r>
            <a:r>
              <a:rPr lang="ru-RU" sz="2400" b="1" dirty="0" err="1">
                <a:solidFill>
                  <a:srgbClr val="0000FF"/>
                </a:solidFill>
              </a:rPr>
              <a:t>серед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окремих</a:t>
            </a:r>
            <a:r>
              <a:rPr lang="ru-RU" sz="2400" b="1" dirty="0">
                <a:solidFill>
                  <a:srgbClr val="0000FF"/>
                </a:solidFill>
              </a:rPr>
              <a:t> пушинок </a:t>
            </a:r>
            <a:r>
              <a:rPr lang="ru-RU" sz="2400" b="1" dirty="0" err="1">
                <a:solidFill>
                  <a:srgbClr val="0000FF"/>
                </a:solidFill>
              </a:rPr>
              <a:t>міститься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багато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повітря</a:t>
            </a:r>
            <a:r>
              <a:rPr lang="ru-RU" sz="2400" b="1" dirty="0">
                <a:solidFill>
                  <a:srgbClr val="0000FF"/>
                </a:solidFill>
              </a:rPr>
              <a:t>, яке погано проводить тепло.</a:t>
            </a:r>
            <a:endParaRPr lang="uk-UA" sz="2400" b="1" dirty="0">
              <a:solidFill>
                <a:srgbClr val="0000FF"/>
              </a:solidFill>
            </a:endParaRPr>
          </a:p>
        </p:txBody>
      </p:sp>
      <p:pic>
        <p:nvPicPr>
          <p:cNvPr id="8194" name="Picture 2" descr="J:\Documents and Settings\2 русик\Рабочий стол\мала оксана\49850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76587"/>
            <a:ext cx="6361286" cy="42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440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рем</cp:lastModifiedBy>
  <cp:revision>8</cp:revision>
  <dcterms:modified xsi:type="dcterms:W3CDTF">2014-03-19T04:40:58Z</dcterms:modified>
</cp:coreProperties>
</file>