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4" r:id="rId21"/>
    <p:sldId id="277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716371391076115E-2"/>
          <c:y val="0.19375000000000001"/>
          <c:w val="0.5346975065616798"/>
          <c:h val="0.80625000000000002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Аркуш1!$A$2:$A$5</c:f>
              <c:strCache>
                <c:ptCount val="4"/>
                <c:pt idx="0">
                  <c:v>Вовки, лисиці</c:v>
                </c:pt>
                <c:pt idx="1">
                  <c:v>Коти</c:v>
                </c:pt>
                <c:pt idx="2">
                  <c:v>Собаки</c:v>
                </c:pt>
                <c:pt idx="3">
                  <c:v>Сільськогосподарські тварини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41.4</c:v>
                </c:pt>
                <c:pt idx="1">
                  <c:v>21.8</c:v>
                </c:pt>
                <c:pt idx="2">
                  <c:v>15.3</c:v>
                </c:pt>
                <c:pt idx="3">
                  <c:v>20.2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804691601049867"/>
          <c:y val="0.26243503937007873"/>
          <c:w val="0.32403641732283461"/>
          <c:h val="0.618879921259842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16B0E-C89E-4A17-A3F1-898269124A0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478C2D4-F817-4054-B556-1187C880A46E}">
      <dgm:prSet phldrT="[Текст]"/>
      <dgm:spPr/>
      <dgm:t>
        <a:bodyPr/>
        <a:lstStyle/>
        <a:p>
          <a:r>
            <a:rPr lang="uk-UA" dirty="0" smtClean="0"/>
            <a:t>Продромальний (період провісників)</a:t>
          </a:r>
          <a:endParaRPr lang="uk-UA" dirty="0"/>
        </a:p>
      </dgm:t>
    </dgm:pt>
    <dgm:pt modelId="{1043437D-2474-42D6-B288-C082E489E65E}" type="parTrans" cxnId="{22879411-06E2-47C7-9CFA-8CC3621B3009}">
      <dgm:prSet/>
      <dgm:spPr/>
      <dgm:t>
        <a:bodyPr/>
        <a:lstStyle/>
        <a:p>
          <a:endParaRPr lang="uk-UA"/>
        </a:p>
      </dgm:t>
    </dgm:pt>
    <dgm:pt modelId="{A954BBBE-B315-49F6-8A37-B06D9FAD23B5}" type="sibTrans" cxnId="{22879411-06E2-47C7-9CFA-8CC3621B3009}">
      <dgm:prSet/>
      <dgm:spPr/>
      <dgm:t>
        <a:bodyPr/>
        <a:lstStyle/>
        <a:p>
          <a:endParaRPr lang="uk-UA"/>
        </a:p>
      </dgm:t>
    </dgm:pt>
    <dgm:pt modelId="{EC3AE949-24F1-445A-A26B-D32D42660B62}">
      <dgm:prSet phldrT="[Текст]" custT="1"/>
      <dgm:spPr/>
      <dgm:t>
        <a:bodyPr/>
        <a:lstStyle/>
        <a:p>
          <a:pPr algn="just"/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Триває 1-3 дні. Супроводжується підвищенням температури до 37,2-37,3°С, пригніченим станом, поганим сном, 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безсонням,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занепокоєнням 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хворого. Біль у місці укусу відчувається, навіть якщо рана зарубцювалась.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6E35637F-E828-4F47-9E01-E929BE7AA9DB}" type="parTrans" cxnId="{10124C15-7926-48B8-A65A-3F19F47DDCC9}">
      <dgm:prSet/>
      <dgm:spPr/>
      <dgm:t>
        <a:bodyPr/>
        <a:lstStyle/>
        <a:p>
          <a:endParaRPr lang="uk-UA"/>
        </a:p>
      </dgm:t>
    </dgm:pt>
    <dgm:pt modelId="{95FBD1F2-35CF-4787-BD99-68B49F25103A}" type="sibTrans" cxnId="{10124C15-7926-48B8-A65A-3F19F47DDCC9}">
      <dgm:prSet/>
      <dgm:spPr/>
      <dgm:t>
        <a:bodyPr/>
        <a:lstStyle/>
        <a:p>
          <a:endParaRPr lang="uk-UA"/>
        </a:p>
      </dgm:t>
    </dgm:pt>
    <dgm:pt modelId="{8624E1A5-B0BF-4D4A-B636-55EE61557628}">
      <dgm:prSet phldrT="[Текст]"/>
      <dgm:spPr/>
      <dgm:t>
        <a:bodyPr/>
        <a:lstStyle/>
        <a:p>
          <a:r>
            <a:rPr lang="uk-UA" dirty="0" smtClean="0"/>
            <a:t>Стадія порушення</a:t>
          </a:r>
          <a:endParaRPr lang="uk-UA" dirty="0"/>
        </a:p>
      </dgm:t>
    </dgm:pt>
    <dgm:pt modelId="{99C179F8-007F-434E-9E85-AD3D51483FDB}" type="parTrans" cxnId="{ECDE7767-8B71-4C52-817D-29F27DD251FC}">
      <dgm:prSet/>
      <dgm:spPr/>
      <dgm:t>
        <a:bodyPr/>
        <a:lstStyle/>
        <a:p>
          <a:endParaRPr lang="uk-UA"/>
        </a:p>
      </dgm:t>
    </dgm:pt>
    <dgm:pt modelId="{E8E1E6C7-6052-417F-9708-D52FC316363D}" type="sibTrans" cxnId="{ECDE7767-8B71-4C52-817D-29F27DD251FC}">
      <dgm:prSet/>
      <dgm:spPr/>
      <dgm:t>
        <a:bodyPr/>
        <a:lstStyle/>
        <a:p>
          <a:endParaRPr lang="uk-UA"/>
        </a:p>
      </dgm:t>
    </dgm:pt>
    <dgm:pt modelId="{554EADBC-1D95-43B1-A1F8-12B4653360E1}">
      <dgm:prSet phldrT="[Текст]" custT="1"/>
      <dgm:spPr/>
      <dgm:t>
        <a:bodyPr/>
        <a:lstStyle/>
        <a:p>
          <a:pPr algn="just"/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Триває від 4 до 7 днів. Виражається в різко підвищеній чутливості до найменших подразнень органів чуття: яскраве світло, різні звуки, шум викликають судоми м'язів кінцівок. Хворі стають агресивними, буйними, з'являються галюцинації, марення, відчуття страху.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A081B816-C618-422B-B28C-BF7EBDF2579B}" type="parTrans" cxnId="{A666DEA1-93D7-4AAB-9519-64B43C934798}">
      <dgm:prSet/>
      <dgm:spPr/>
      <dgm:t>
        <a:bodyPr/>
        <a:lstStyle/>
        <a:p>
          <a:endParaRPr lang="uk-UA"/>
        </a:p>
      </dgm:t>
    </dgm:pt>
    <dgm:pt modelId="{DC90C28E-9A58-4666-94DC-05287A6A9679}" type="sibTrans" cxnId="{A666DEA1-93D7-4AAB-9519-64B43C934798}">
      <dgm:prSet/>
      <dgm:spPr/>
      <dgm:t>
        <a:bodyPr/>
        <a:lstStyle/>
        <a:p>
          <a:endParaRPr lang="uk-UA"/>
        </a:p>
      </dgm:t>
    </dgm:pt>
    <dgm:pt modelId="{69D35277-3017-4415-92FB-B7F899D16E65}">
      <dgm:prSet phldrT="[Текст]"/>
      <dgm:spPr/>
      <dgm:t>
        <a:bodyPr/>
        <a:lstStyle/>
        <a:p>
          <a:r>
            <a:rPr lang="uk-UA" dirty="0" smtClean="0"/>
            <a:t>Стадія паралічів</a:t>
          </a:r>
          <a:endParaRPr lang="uk-UA" dirty="0"/>
        </a:p>
      </dgm:t>
    </dgm:pt>
    <dgm:pt modelId="{C357A3C8-1DE2-4D5F-9192-FFF5507ADAAB}" type="parTrans" cxnId="{0CFDED53-C59A-486E-B026-33B8D2C4CBF3}">
      <dgm:prSet/>
      <dgm:spPr/>
      <dgm:t>
        <a:bodyPr/>
        <a:lstStyle/>
        <a:p>
          <a:endParaRPr lang="uk-UA"/>
        </a:p>
      </dgm:t>
    </dgm:pt>
    <dgm:pt modelId="{7D9486F3-0F0A-446B-90D5-48BEC2F8C5A2}" type="sibTrans" cxnId="{0CFDED53-C59A-486E-B026-33B8D2C4CBF3}">
      <dgm:prSet/>
      <dgm:spPr/>
      <dgm:t>
        <a:bodyPr/>
        <a:lstStyle/>
        <a:p>
          <a:endParaRPr lang="uk-UA"/>
        </a:p>
      </dgm:t>
    </dgm:pt>
    <dgm:pt modelId="{7FE8E621-346D-41FD-AD05-6524C286DB72}">
      <dgm:prSet phldrT="[Текст]"/>
      <dgm:spPr/>
      <dgm:t>
        <a:bodyPr/>
        <a:lstStyle/>
        <a:p>
          <a:pPr algn="just"/>
          <a:r>
            <a:rPr lang="uk-UA" dirty="0" smtClean="0">
              <a:latin typeface="Times New Roman" pitchFamily="18" charset="0"/>
              <a:cs typeface="Times New Roman" pitchFamily="18" charset="0"/>
            </a:rPr>
            <a:t>Настає параліч очних м'язів, нижніх кінцівок. Важкі паралітичні розлади дихання викликають смерть. Загальна тривалість хвороби 5-8 днів, зрідка 10-12 днів.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41AF30B9-1C87-4FA2-B35F-3ED2AA110D0F}" type="parTrans" cxnId="{E5CF8FEB-8153-442A-A086-08A0DE6410C9}">
      <dgm:prSet/>
      <dgm:spPr/>
      <dgm:t>
        <a:bodyPr/>
        <a:lstStyle/>
        <a:p>
          <a:endParaRPr lang="uk-UA"/>
        </a:p>
      </dgm:t>
    </dgm:pt>
    <dgm:pt modelId="{AD70236C-2EFF-4FD3-B2C3-45AF76C461D7}" type="sibTrans" cxnId="{E5CF8FEB-8153-442A-A086-08A0DE6410C9}">
      <dgm:prSet/>
      <dgm:spPr/>
      <dgm:t>
        <a:bodyPr/>
        <a:lstStyle/>
        <a:p>
          <a:endParaRPr lang="uk-UA"/>
        </a:p>
      </dgm:t>
    </dgm:pt>
    <dgm:pt modelId="{49A34B2E-846A-434C-9DE2-87362D7675FE}" type="pres">
      <dgm:prSet presAssocID="{3D516B0E-C89E-4A17-A3F1-898269124A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CDD0D39-7176-4A0E-B62F-A37216EE207F}" type="pres">
      <dgm:prSet presAssocID="{3D516B0E-C89E-4A17-A3F1-898269124A02}" presName="tSp" presStyleCnt="0"/>
      <dgm:spPr/>
    </dgm:pt>
    <dgm:pt modelId="{DE70C6C8-C658-423D-8646-69FA1D72718C}" type="pres">
      <dgm:prSet presAssocID="{3D516B0E-C89E-4A17-A3F1-898269124A02}" presName="bSp" presStyleCnt="0"/>
      <dgm:spPr/>
    </dgm:pt>
    <dgm:pt modelId="{9161E6B7-0BC9-4B6F-9DBC-198C3A865BD6}" type="pres">
      <dgm:prSet presAssocID="{3D516B0E-C89E-4A17-A3F1-898269124A02}" presName="process" presStyleCnt="0"/>
      <dgm:spPr/>
    </dgm:pt>
    <dgm:pt modelId="{B31E8EA1-D26D-4C44-BB9E-A2E03DEF1E0B}" type="pres">
      <dgm:prSet presAssocID="{0478C2D4-F817-4054-B556-1187C880A46E}" presName="composite1" presStyleCnt="0"/>
      <dgm:spPr/>
    </dgm:pt>
    <dgm:pt modelId="{395D62DB-BF3A-413F-A034-3D7C20EF93E1}" type="pres">
      <dgm:prSet presAssocID="{0478C2D4-F817-4054-B556-1187C880A46E}" presName="dummyNode1" presStyleLbl="node1" presStyleIdx="0" presStyleCnt="3"/>
      <dgm:spPr/>
    </dgm:pt>
    <dgm:pt modelId="{BEE88D35-89B3-4DCF-9350-825AA8E22C55}" type="pres">
      <dgm:prSet presAssocID="{0478C2D4-F817-4054-B556-1187C880A46E}" presName="childNode1" presStyleLbl="bgAcc1" presStyleIdx="0" presStyleCnt="3" custScaleX="121163" custScaleY="1011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006195-BE91-4251-863C-0673E4739621}" type="pres">
      <dgm:prSet presAssocID="{0478C2D4-F817-4054-B556-1187C880A46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21DB1D-9449-4B4F-906E-43271D178327}" type="pres">
      <dgm:prSet presAssocID="{0478C2D4-F817-4054-B556-1187C880A46E}" presName="parentNode1" presStyleLbl="node1" presStyleIdx="0" presStyleCnt="3" custLinFactNeighborX="-1870" custLinFactNeighborY="246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A61737-984C-4995-8667-6AC71AE79797}" type="pres">
      <dgm:prSet presAssocID="{0478C2D4-F817-4054-B556-1187C880A46E}" presName="connSite1" presStyleCnt="0"/>
      <dgm:spPr/>
    </dgm:pt>
    <dgm:pt modelId="{F997C12A-EBDA-44FA-A601-F2F3E40C9814}" type="pres">
      <dgm:prSet presAssocID="{A954BBBE-B315-49F6-8A37-B06D9FAD23B5}" presName="Name9" presStyleLbl="sibTrans2D1" presStyleIdx="0" presStyleCnt="2"/>
      <dgm:spPr/>
      <dgm:t>
        <a:bodyPr/>
        <a:lstStyle/>
        <a:p>
          <a:endParaRPr lang="uk-UA"/>
        </a:p>
      </dgm:t>
    </dgm:pt>
    <dgm:pt modelId="{A49D0287-0BF2-4A8D-8347-22A3FD39C577}" type="pres">
      <dgm:prSet presAssocID="{8624E1A5-B0BF-4D4A-B636-55EE61557628}" presName="composite2" presStyleCnt="0"/>
      <dgm:spPr/>
    </dgm:pt>
    <dgm:pt modelId="{977D3F5D-6B06-4CCC-944A-5240D5E960DF}" type="pres">
      <dgm:prSet presAssocID="{8624E1A5-B0BF-4D4A-B636-55EE61557628}" presName="dummyNode2" presStyleLbl="node1" presStyleIdx="0" presStyleCnt="3"/>
      <dgm:spPr/>
    </dgm:pt>
    <dgm:pt modelId="{0BF91AFD-52C1-4DB1-9B4D-3920853BC9D3}" type="pres">
      <dgm:prSet presAssocID="{8624E1A5-B0BF-4D4A-B636-55EE61557628}" presName="childNode2" presStyleLbl="bgAcc1" presStyleIdx="1" presStyleCnt="3" custScaleX="132209" custScaleY="1251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106A43-B3D0-4325-B32C-BB8246046B98}" type="pres">
      <dgm:prSet presAssocID="{8624E1A5-B0BF-4D4A-B636-55EE6155762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D38D7E-3D6F-4DA8-83D6-09077A50AC38}" type="pres">
      <dgm:prSet presAssocID="{8624E1A5-B0BF-4D4A-B636-55EE61557628}" presName="parentNode2" presStyleLbl="node1" presStyleIdx="1" presStyleCnt="3" custLinFactNeighborX="-3304" custLinFactNeighborY="-288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A3070A-145A-4201-9135-77FC4B940DFB}" type="pres">
      <dgm:prSet presAssocID="{8624E1A5-B0BF-4D4A-B636-55EE61557628}" presName="connSite2" presStyleCnt="0"/>
      <dgm:spPr/>
    </dgm:pt>
    <dgm:pt modelId="{7CD82F74-FF5C-44BA-97D6-9A6D5FD46422}" type="pres">
      <dgm:prSet presAssocID="{E8E1E6C7-6052-417F-9708-D52FC316363D}" presName="Name18" presStyleLbl="sibTrans2D1" presStyleIdx="1" presStyleCnt="2"/>
      <dgm:spPr/>
      <dgm:t>
        <a:bodyPr/>
        <a:lstStyle/>
        <a:p>
          <a:endParaRPr lang="uk-UA"/>
        </a:p>
      </dgm:t>
    </dgm:pt>
    <dgm:pt modelId="{DFA888E8-F96C-47E3-9420-9AD952AF5002}" type="pres">
      <dgm:prSet presAssocID="{69D35277-3017-4415-92FB-B7F899D16E65}" presName="composite1" presStyleCnt="0"/>
      <dgm:spPr/>
    </dgm:pt>
    <dgm:pt modelId="{D6F506D1-3DBF-4145-82AC-9043A798A866}" type="pres">
      <dgm:prSet presAssocID="{69D35277-3017-4415-92FB-B7F899D16E65}" presName="dummyNode1" presStyleLbl="node1" presStyleIdx="1" presStyleCnt="3"/>
      <dgm:spPr/>
    </dgm:pt>
    <dgm:pt modelId="{CB9B35CA-DF46-4FB8-BC4E-54F1FA6644F8}" type="pres">
      <dgm:prSet presAssocID="{69D35277-3017-4415-92FB-B7F899D16E65}" presName="childNode1" presStyleLbl="bgAcc1" presStyleIdx="2" presStyleCnt="3" custScaleX="1099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351514-28DD-4541-9CA8-97F4F8BD65DA}" type="pres">
      <dgm:prSet presAssocID="{69D35277-3017-4415-92FB-B7F899D16E6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C1C6E6-C939-429F-ABED-E699CB61AAE7}" type="pres">
      <dgm:prSet presAssocID="{69D35277-3017-4415-92FB-B7F899D16E65}" presName="parentNode1" presStyleLbl="node1" presStyleIdx="2" presStyleCnt="3" custLinFactNeighborX="-6941" custLinFactNeighborY="-538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562804-8695-4BF9-8568-3FAF5E05C1E3}" type="pres">
      <dgm:prSet presAssocID="{69D35277-3017-4415-92FB-B7F899D16E65}" presName="connSite1" presStyleCnt="0"/>
      <dgm:spPr/>
    </dgm:pt>
  </dgm:ptLst>
  <dgm:cxnLst>
    <dgm:cxn modelId="{0CFDED53-C59A-486E-B026-33B8D2C4CBF3}" srcId="{3D516B0E-C89E-4A17-A3F1-898269124A02}" destId="{69D35277-3017-4415-92FB-B7F899D16E65}" srcOrd="2" destOrd="0" parTransId="{C357A3C8-1DE2-4D5F-9192-FFF5507ADAAB}" sibTransId="{7D9486F3-0F0A-446B-90D5-48BEC2F8C5A2}"/>
    <dgm:cxn modelId="{83F567EB-946E-4F34-8ABB-5EAE8FC68C3B}" type="presOf" srcId="{3D516B0E-C89E-4A17-A3F1-898269124A02}" destId="{49A34B2E-846A-434C-9DE2-87362D7675FE}" srcOrd="0" destOrd="0" presId="urn:microsoft.com/office/officeart/2005/8/layout/hProcess4"/>
    <dgm:cxn modelId="{A666DEA1-93D7-4AAB-9519-64B43C934798}" srcId="{8624E1A5-B0BF-4D4A-B636-55EE61557628}" destId="{554EADBC-1D95-43B1-A1F8-12B4653360E1}" srcOrd="0" destOrd="0" parTransId="{A081B816-C618-422B-B28C-BF7EBDF2579B}" sibTransId="{DC90C28E-9A58-4666-94DC-05287A6A9679}"/>
    <dgm:cxn modelId="{B7B97871-BB7B-41A6-8D7D-EB53E4DB45E7}" type="presOf" srcId="{EC3AE949-24F1-445A-A26B-D32D42660B62}" destId="{3D006195-BE91-4251-863C-0673E4739621}" srcOrd="1" destOrd="0" presId="urn:microsoft.com/office/officeart/2005/8/layout/hProcess4"/>
    <dgm:cxn modelId="{0B41B1D3-47BB-49E1-953E-3DE040030E77}" type="presOf" srcId="{7FE8E621-346D-41FD-AD05-6524C286DB72}" destId="{CB9B35CA-DF46-4FB8-BC4E-54F1FA6644F8}" srcOrd="0" destOrd="0" presId="urn:microsoft.com/office/officeart/2005/8/layout/hProcess4"/>
    <dgm:cxn modelId="{ECDE7767-8B71-4C52-817D-29F27DD251FC}" srcId="{3D516B0E-C89E-4A17-A3F1-898269124A02}" destId="{8624E1A5-B0BF-4D4A-B636-55EE61557628}" srcOrd="1" destOrd="0" parTransId="{99C179F8-007F-434E-9E85-AD3D51483FDB}" sibTransId="{E8E1E6C7-6052-417F-9708-D52FC316363D}"/>
    <dgm:cxn modelId="{619B7D24-04EB-4074-B6CC-58965BBEC53C}" type="presOf" srcId="{69D35277-3017-4415-92FB-B7F899D16E65}" destId="{E1C1C6E6-C939-429F-ABED-E699CB61AAE7}" srcOrd="0" destOrd="0" presId="urn:microsoft.com/office/officeart/2005/8/layout/hProcess4"/>
    <dgm:cxn modelId="{22879411-06E2-47C7-9CFA-8CC3621B3009}" srcId="{3D516B0E-C89E-4A17-A3F1-898269124A02}" destId="{0478C2D4-F817-4054-B556-1187C880A46E}" srcOrd="0" destOrd="0" parTransId="{1043437D-2474-42D6-B288-C082E489E65E}" sibTransId="{A954BBBE-B315-49F6-8A37-B06D9FAD23B5}"/>
    <dgm:cxn modelId="{E5CF8FEB-8153-442A-A086-08A0DE6410C9}" srcId="{69D35277-3017-4415-92FB-B7F899D16E65}" destId="{7FE8E621-346D-41FD-AD05-6524C286DB72}" srcOrd="0" destOrd="0" parTransId="{41AF30B9-1C87-4FA2-B35F-3ED2AA110D0F}" sibTransId="{AD70236C-2EFF-4FD3-B2C3-45AF76C461D7}"/>
    <dgm:cxn modelId="{711CC572-87CD-4B06-A7ED-BBCD5C438FA7}" type="presOf" srcId="{554EADBC-1D95-43B1-A1F8-12B4653360E1}" destId="{3E106A43-B3D0-4325-B32C-BB8246046B98}" srcOrd="1" destOrd="0" presId="urn:microsoft.com/office/officeart/2005/8/layout/hProcess4"/>
    <dgm:cxn modelId="{25675A01-D1F9-4CD2-AA57-53EF0BC9D566}" type="presOf" srcId="{7FE8E621-346D-41FD-AD05-6524C286DB72}" destId="{77351514-28DD-4541-9CA8-97F4F8BD65DA}" srcOrd="1" destOrd="0" presId="urn:microsoft.com/office/officeart/2005/8/layout/hProcess4"/>
    <dgm:cxn modelId="{51D7AF2D-042B-4819-9B25-10022E41E28A}" type="presOf" srcId="{EC3AE949-24F1-445A-A26B-D32D42660B62}" destId="{BEE88D35-89B3-4DCF-9350-825AA8E22C55}" srcOrd="0" destOrd="0" presId="urn:microsoft.com/office/officeart/2005/8/layout/hProcess4"/>
    <dgm:cxn modelId="{C5E9E85E-AC71-4A33-809B-FE211FD7BAF4}" type="presOf" srcId="{8624E1A5-B0BF-4D4A-B636-55EE61557628}" destId="{86D38D7E-3D6F-4DA8-83D6-09077A50AC38}" srcOrd="0" destOrd="0" presId="urn:microsoft.com/office/officeart/2005/8/layout/hProcess4"/>
    <dgm:cxn modelId="{8D8B8B10-6F87-4E0E-A6FE-55A1B09D3E29}" type="presOf" srcId="{E8E1E6C7-6052-417F-9708-D52FC316363D}" destId="{7CD82F74-FF5C-44BA-97D6-9A6D5FD46422}" srcOrd="0" destOrd="0" presId="urn:microsoft.com/office/officeart/2005/8/layout/hProcess4"/>
    <dgm:cxn modelId="{77BAB039-E1AC-4E55-BC45-83526BB86F76}" type="presOf" srcId="{0478C2D4-F817-4054-B556-1187C880A46E}" destId="{E121DB1D-9449-4B4F-906E-43271D178327}" srcOrd="0" destOrd="0" presId="urn:microsoft.com/office/officeart/2005/8/layout/hProcess4"/>
    <dgm:cxn modelId="{F519EDF4-D89B-427C-9DF7-3E1DB7E77D55}" type="presOf" srcId="{554EADBC-1D95-43B1-A1F8-12B4653360E1}" destId="{0BF91AFD-52C1-4DB1-9B4D-3920853BC9D3}" srcOrd="0" destOrd="0" presId="urn:microsoft.com/office/officeart/2005/8/layout/hProcess4"/>
    <dgm:cxn modelId="{10124C15-7926-48B8-A65A-3F19F47DDCC9}" srcId="{0478C2D4-F817-4054-B556-1187C880A46E}" destId="{EC3AE949-24F1-445A-A26B-D32D42660B62}" srcOrd="0" destOrd="0" parTransId="{6E35637F-E828-4F47-9E01-E929BE7AA9DB}" sibTransId="{95FBD1F2-35CF-4787-BD99-68B49F25103A}"/>
    <dgm:cxn modelId="{BCECA2E6-CB48-49EE-B65A-5FDCB1D1688A}" type="presOf" srcId="{A954BBBE-B315-49F6-8A37-B06D9FAD23B5}" destId="{F997C12A-EBDA-44FA-A601-F2F3E40C9814}" srcOrd="0" destOrd="0" presId="urn:microsoft.com/office/officeart/2005/8/layout/hProcess4"/>
    <dgm:cxn modelId="{9101EB63-AEF2-4F72-A76B-A0A456A4A89E}" type="presParOf" srcId="{49A34B2E-846A-434C-9DE2-87362D7675FE}" destId="{4CDD0D39-7176-4A0E-B62F-A37216EE207F}" srcOrd="0" destOrd="0" presId="urn:microsoft.com/office/officeart/2005/8/layout/hProcess4"/>
    <dgm:cxn modelId="{240FC2A5-91CB-4202-A8EF-8FD509E70F06}" type="presParOf" srcId="{49A34B2E-846A-434C-9DE2-87362D7675FE}" destId="{DE70C6C8-C658-423D-8646-69FA1D72718C}" srcOrd="1" destOrd="0" presId="urn:microsoft.com/office/officeart/2005/8/layout/hProcess4"/>
    <dgm:cxn modelId="{447AB56E-2760-4D42-A0A5-3B19EF1306D7}" type="presParOf" srcId="{49A34B2E-846A-434C-9DE2-87362D7675FE}" destId="{9161E6B7-0BC9-4B6F-9DBC-198C3A865BD6}" srcOrd="2" destOrd="0" presId="urn:microsoft.com/office/officeart/2005/8/layout/hProcess4"/>
    <dgm:cxn modelId="{7B556B53-F391-4CBD-854E-FF9F441BB374}" type="presParOf" srcId="{9161E6B7-0BC9-4B6F-9DBC-198C3A865BD6}" destId="{B31E8EA1-D26D-4C44-BB9E-A2E03DEF1E0B}" srcOrd="0" destOrd="0" presId="urn:microsoft.com/office/officeart/2005/8/layout/hProcess4"/>
    <dgm:cxn modelId="{00415143-82C8-4EF7-9102-2E2DF29D3071}" type="presParOf" srcId="{B31E8EA1-D26D-4C44-BB9E-A2E03DEF1E0B}" destId="{395D62DB-BF3A-413F-A034-3D7C20EF93E1}" srcOrd="0" destOrd="0" presId="urn:microsoft.com/office/officeart/2005/8/layout/hProcess4"/>
    <dgm:cxn modelId="{38377B1B-F8BC-4142-8C93-B730CF7FA82D}" type="presParOf" srcId="{B31E8EA1-D26D-4C44-BB9E-A2E03DEF1E0B}" destId="{BEE88D35-89B3-4DCF-9350-825AA8E22C55}" srcOrd="1" destOrd="0" presId="urn:microsoft.com/office/officeart/2005/8/layout/hProcess4"/>
    <dgm:cxn modelId="{94D09835-71B4-43B3-BD99-B12E5C673F4B}" type="presParOf" srcId="{B31E8EA1-D26D-4C44-BB9E-A2E03DEF1E0B}" destId="{3D006195-BE91-4251-863C-0673E4739621}" srcOrd="2" destOrd="0" presId="urn:microsoft.com/office/officeart/2005/8/layout/hProcess4"/>
    <dgm:cxn modelId="{C4F137BB-B7CB-47C7-929D-0668E8CF2AF9}" type="presParOf" srcId="{B31E8EA1-D26D-4C44-BB9E-A2E03DEF1E0B}" destId="{E121DB1D-9449-4B4F-906E-43271D178327}" srcOrd="3" destOrd="0" presId="urn:microsoft.com/office/officeart/2005/8/layout/hProcess4"/>
    <dgm:cxn modelId="{6FE88FBD-B400-404A-8D3D-2D4C7551738A}" type="presParOf" srcId="{B31E8EA1-D26D-4C44-BB9E-A2E03DEF1E0B}" destId="{F6A61737-984C-4995-8667-6AC71AE79797}" srcOrd="4" destOrd="0" presId="urn:microsoft.com/office/officeart/2005/8/layout/hProcess4"/>
    <dgm:cxn modelId="{0FD17486-B5F3-46D4-9B5C-E9E2EC616DF6}" type="presParOf" srcId="{9161E6B7-0BC9-4B6F-9DBC-198C3A865BD6}" destId="{F997C12A-EBDA-44FA-A601-F2F3E40C9814}" srcOrd="1" destOrd="0" presId="urn:microsoft.com/office/officeart/2005/8/layout/hProcess4"/>
    <dgm:cxn modelId="{221B7E84-9FEA-404D-9FDD-1FD03BDBF54C}" type="presParOf" srcId="{9161E6B7-0BC9-4B6F-9DBC-198C3A865BD6}" destId="{A49D0287-0BF2-4A8D-8347-22A3FD39C577}" srcOrd="2" destOrd="0" presId="urn:microsoft.com/office/officeart/2005/8/layout/hProcess4"/>
    <dgm:cxn modelId="{FFD6DF3E-9FDA-4E17-94C9-EA22EBF41B1B}" type="presParOf" srcId="{A49D0287-0BF2-4A8D-8347-22A3FD39C577}" destId="{977D3F5D-6B06-4CCC-944A-5240D5E960DF}" srcOrd="0" destOrd="0" presId="urn:microsoft.com/office/officeart/2005/8/layout/hProcess4"/>
    <dgm:cxn modelId="{8E84F499-D6B7-4D6E-B975-B5CA7ABB0B08}" type="presParOf" srcId="{A49D0287-0BF2-4A8D-8347-22A3FD39C577}" destId="{0BF91AFD-52C1-4DB1-9B4D-3920853BC9D3}" srcOrd="1" destOrd="0" presId="urn:microsoft.com/office/officeart/2005/8/layout/hProcess4"/>
    <dgm:cxn modelId="{492CB352-181D-456F-A9A6-7A4AAA7EED48}" type="presParOf" srcId="{A49D0287-0BF2-4A8D-8347-22A3FD39C577}" destId="{3E106A43-B3D0-4325-B32C-BB8246046B98}" srcOrd="2" destOrd="0" presId="urn:microsoft.com/office/officeart/2005/8/layout/hProcess4"/>
    <dgm:cxn modelId="{CB81276E-3767-4535-AB66-7AE0D1FB93C6}" type="presParOf" srcId="{A49D0287-0BF2-4A8D-8347-22A3FD39C577}" destId="{86D38D7E-3D6F-4DA8-83D6-09077A50AC38}" srcOrd="3" destOrd="0" presId="urn:microsoft.com/office/officeart/2005/8/layout/hProcess4"/>
    <dgm:cxn modelId="{2CFBB372-B241-4288-9CC0-A0170630CE64}" type="presParOf" srcId="{A49D0287-0BF2-4A8D-8347-22A3FD39C577}" destId="{0DA3070A-145A-4201-9135-77FC4B940DFB}" srcOrd="4" destOrd="0" presId="urn:microsoft.com/office/officeart/2005/8/layout/hProcess4"/>
    <dgm:cxn modelId="{C2CAAB06-E559-4EB6-B8D8-BBD014A08C6A}" type="presParOf" srcId="{9161E6B7-0BC9-4B6F-9DBC-198C3A865BD6}" destId="{7CD82F74-FF5C-44BA-97D6-9A6D5FD46422}" srcOrd="3" destOrd="0" presId="urn:microsoft.com/office/officeart/2005/8/layout/hProcess4"/>
    <dgm:cxn modelId="{D9D4E770-430B-481D-B9FB-75DE4572E803}" type="presParOf" srcId="{9161E6B7-0BC9-4B6F-9DBC-198C3A865BD6}" destId="{DFA888E8-F96C-47E3-9420-9AD952AF5002}" srcOrd="4" destOrd="0" presId="urn:microsoft.com/office/officeart/2005/8/layout/hProcess4"/>
    <dgm:cxn modelId="{3B752A5D-11FE-4030-B7C1-BE55AE89B438}" type="presParOf" srcId="{DFA888E8-F96C-47E3-9420-9AD952AF5002}" destId="{D6F506D1-3DBF-4145-82AC-9043A798A866}" srcOrd="0" destOrd="0" presId="urn:microsoft.com/office/officeart/2005/8/layout/hProcess4"/>
    <dgm:cxn modelId="{86A6B694-F8E3-4F6B-94D1-DCB10B5A0C2C}" type="presParOf" srcId="{DFA888E8-F96C-47E3-9420-9AD952AF5002}" destId="{CB9B35CA-DF46-4FB8-BC4E-54F1FA6644F8}" srcOrd="1" destOrd="0" presId="urn:microsoft.com/office/officeart/2005/8/layout/hProcess4"/>
    <dgm:cxn modelId="{6D5B1CE9-6AC0-42FF-B16F-CD08EF20BCBB}" type="presParOf" srcId="{DFA888E8-F96C-47E3-9420-9AD952AF5002}" destId="{77351514-28DD-4541-9CA8-97F4F8BD65DA}" srcOrd="2" destOrd="0" presId="urn:microsoft.com/office/officeart/2005/8/layout/hProcess4"/>
    <dgm:cxn modelId="{4901BCC6-418A-46CE-A320-AA71D2C4AC5B}" type="presParOf" srcId="{DFA888E8-F96C-47E3-9420-9AD952AF5002}" destId="{E1C1C6E6-C939-429F-ABED-E699CB61AAE7}" srcOrd="3" destOrd="0" presId="urn:microsoft.com/office/officeart/2005/8/layout/hProcess4"/>
    <dgm:cxn modelId="{D1DCA990-6E88-45E5-B292-A9FC69ED881E}" type="presParOf" srcId="{DFA888E8-F96C-47E3-9420-9AD952AF5002}" destId="{C3562804-8695-4BF9-8568-3FAF5E05C1E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5F358-91A3-4332-89A3-BFB66766C1A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</dgm:spPr>
      <dgm:t>
        <a:bodyPr/>
        <a:lstStyle/>
        <a:p>
          <a:endParaRPr lang="uk-UA"/>
        </a:p>
      </dgm:t>
    </dgm:pt>
    <dgm:pt modelId="{86661859-B811-4B55-B860-3E85E1217515}">
      <dgm:prSet phldrT="[Текст]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uk-UA" dirty="0" smtClean="0"/>
            <a:t>Існують різноманітні клінічні форми герпетичної інфекції:</a:t>
          </a:r>
          <a:endParaRPr lang="uk-UA" dirty="0"/>
        </a:p>
      </dgm:t>
    </dgm:pt>
    <dgm:pt modelId="{870C276B-B2F0-49F7-B6E7-FF1EF360BD00}" type="parTrans" cxnId="{7BC261AC-D183-4324-A181-28E56E51831C}">
      <dgm:prSet/>
      <dgm:spPr/>
      <dgm:t>
        <a:bodyPr/>
        <a:lstStyle/>
        <a:p>
          <a:endParaRPr lang="uk-UA"/>
        </a:p>
      </dgm:t>
    </dgm:pt>
    <dgm:pt modelId="{36D338F7-04A0-4B3F-BC11-2B4985DCA77F}" type="sibTrans" cxnId="{7BC261AC-D183-4324-A181-28E56E51831C}">
      <dgm:prSet/>
      <dgm:spPr/>
      <dgm:t>
        <a:bodyPr/>
        <a:lstStyle/>
        <a:p>
          <a:endParaRPr lang="uk-UA"/>
        </a:p>
      </dgm:t>
    </dgm:pt>
    <dgm:pt modelId="{C5108A3C-09E0-48FC-A3AC-1FA7EE46EB60}">
      <dgm:prSet phldrT="[Текст]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pPr marL="2738438" indent="-2738438"/>
          <a:r>
            <a:rPr lang="uk-UA" dirty="0" smtClean="0"/>
            <a:t>ушкодження шкіри</a:t>
          </a:r>
          <a:endParaRPr lang="uk-UA" dirty="0"/>
        </a:p>
      </dgm:t>
    </dgm:pt>
    <dgm:pt modelId="{4089A0D4-9A1E-4580-AC9F-DE79DBDE80DC}" type="parTrans" cxnId="{3CC74206-B697-4BD2-94D1-F076C9D72BFE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uk-UA"/>
        </a:p>
      </dgm:t>
    </dgm:pt>
    <dgm:pt modelId="{A7DA1708-149C-4AAC-80D8-E396274239A8}" type="sibTrans" cxnId="{3CC74206-B697-4BD2-94D1-F076C9D72BFE}">
      <dgm:prSet/>
      <dgm:spPr/>
      <dgm:t>
        <a:bodyPr/>
        <a:lstStyle/>
        <a:p>
          <a:endParaRPr lang="uk-UA"/>
        </a:p>
      </dgm:t>
    </dgm:pt>
    <dgm:pt modelId="{2F9624A9-232A-4921-971D-CEB2C0BAB4B0}">
      <dgm:prSet phldrT="[Текст]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uk-UA" dirty="0" smtClean="0"/>
            <a:t>порожнини рота</a:t>
          </a:r>
          <a:endParaRPr lang="uk-UA" dirty="0"/>
        </a:p>
      </dgm:t>
    </dgm:pt>
    <dgm:pt modelId="{0D1B96E0-BAFF-478E-84F1-5B041D898684}" type="parTrans" cxnId="{C678F61A-D016-42B8-8413-B4F7C6DCA101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uk-UA"/>
        </a:p>
      </dgm:t>
    </dgm:pt>
    <dgm:pt modelId="{690657EA-F514-4EF1-867D-0C820C255889}" type="sibTrans" cxnId="{C678F61A-D016-42B8-8413-B4F7C6DCA101}">
      <dgm:prSet/>
      <dgm:spPr/>
      <dgm:t>
        <a:bodyPr/>
        <a:lstStyle/>
        <a:p>
          <a:endParaRPr lang="uk-UA"/>
        </a:p>
      </dgm:t>
    </dgm:pt>
    <dgm:pt modelId="{63DFA387-4FE9-429C-AB56-94E6AF3D3F84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uk-UA" dirty="0" smtClean="0"/>
            <a:t>ушкодження очей</a:t>
          </a:r>
          <a:endParaRPr lang="uk-UA" dirty="0"/>
        </a:p>
      </dgm:t>
    </dgm:pt>
    <dgm:pt modelId="{82700091-0758-43B4-97BE-9F25C7D301A3}" type="parTrans" cxnId="{9DD59324-6C5A-44FF-A225-565023CA80EE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uk-UA"/>
        </a:p>
      </dgm:t>
    </dgm:pt>
    <dgm:pt modelId="{DCCA4B07-080D-4A7E-8183-F31878C9A381}" type="sibTrans" cxnId="{9DD59324-6C5A-44FF-A225-565023CA80EE}">
      <dgm:prSet/>
      <dgm:spPr/>
      <dgm:t>
        <a:bodyPr/>
        <a:lstStyle/>
        <a:p>
          <a:endParaRPr lang="uk-UA"/>
        </a:p>
      </dgm:t>
    </dgm:pt>
    <dgm:pt modelId="{7588C58C-B2EC-423C-9BC3-2F2BD2C6EB36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uk-UA" dirty="0" err="1" smtClean="0"/>
            <a:t>генітальний</a:t>
          </a:r>
          <a:r>
            <a:rPr lang="uk-UA" dirty="0" smtClean="0"/>
            <a:t> </a:t>
          </a:r>
          <a:r>
            <a:rPr lang="uk-UA" dirty="0" err="1" smtClean="0"/>
            <a:t>гервісцеральні</a:t>
          </a:r>
          <a:r>
            <a:rPr lang="uk-UA" dirty="0" smtClean="0"/>
            <a:t> форми</a:t>
          </a:r>
          <a:endParaRPr lang="uk-UA" dirty="0"/>
        </a:p>
      </dgm:t>
    </dgm:pt>
    <dgm:pt modelId="{399E3CC2-8E51-4D0D-B5E2-7918C69A2F32}" type="parTrans" cxnId="{1ED86FC1-001C-42E6-8750-025B628564FF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uk-UA"/>
        </a:p>
      </dgm:t>
    </dgm:pt>
    <dgm:pt modelId="{82A3225D-5AAD-419E-9B03-6EA90C8BF729}" type="sibTrans" cxnId="{1ED86FC1-001C-42E6-8750-025B628564FF}">
      <dgm:prSet/>
      <dgm:spPr/>
      <dgm:t>
        <a:bodyPr/>
        <a:lstStyle/>
        <a:p>
          <a:endParaRPr lang="uk-UA"/>
        </a:p>
      </dgm:t>
    </dgm:pt>
    <dgm:pt modelId="{447AB011-5C7C-4955-B1E0-9F484C11BA40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uk-UA" dirty="0" err="1" smtClean="0"/>
            <a:t>герпес</a:t>
          </a:r>
          <a:r>
            <a:rPr lang="uk-UA" dirty="0" smtClean="0"/>
            <a:t> новонароджених</a:t>
          </a:r>
          <a:endParaRPr lang="uk-UA" dirty="0"/>
        </a:p>
      </dgm:t>
    </dgm:pt>
    <dgm:pt modelId="{3653A3E1-2AA5-4EF6-A0FF-A8A7BE0345A8}" type="parTrans" cxnId="{BF332B69-B200-4BAC-8700-B7072E12908A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uk-UA"/>
        </a:p>
      </dgm:t>
    </dgm:pt>
    <dgm:pt modelId="{1F38D733-1E45-41A5-A13F-AD1021D68C05}" type="sibTrans" cxnId="{BF332B69-B200-4BAC-8700-B7072E12908A}">
      <dgm:prSet/>
      <dgm:spPr/>
      <dgm:t>
        <a:bodyPr/>
        <a:lstStyle/>
        <a:p>
          <a:endParaRPr lang="uk-UA"/>
        </a:p>
      </dgm:t>
    </dgm:pt>
    <dgm:pt modelId="{97D88A47-E46A-497A-845E-CA016D4621BE}" type="pres">
      <dgm:prSet presAssocID="{7335F358-91A3-4332-89A3-BFB66766C1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745D4BA-BE3B-438E-B8E3-AEB9551AAACE}" type="pres">
      <dgm:prSet presAssocID="{86661859-B811-4B55-B860-3E85E1217515}" presName="root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99568768-E751-4087-92C7-FDCB9F7388A2}" type="pres">
      <dgm:prSet presAssocID="{86661859-B811-4B55-B860-3E85E1217515}" presName="rootComposite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4575DDF9-6A22-4154-B17B-84ED0144EE42}" type="pres">
      <dgm:prSet presAssocID="{86661859-B811-4B55-B860-3E85E1217515}" presName="rootText" presStyleLbl="node1" presStyleIdx="0" presStyleCnt="1" custScaleX="278509" custScaleY="85073"/>
      <dgm:spPr/>
      <dgm:t>
        <a:bodyPr/>
        <a:lstStyle/>
        <a:p>
          <a:endParaRPr lang="uk-UA"/>
        </a:p>
      </dgm:t>
    </dgm:pt>
    <dgm:pt modelId="{05DEFB67-A714-4A75-AA5A-76FC58B6636F}" type="pres">
      <dgm:prSet presAssocID="{86661859-B811-4B55-B860-3E85E1217515}" presName="rootConnector" presStyleLbl="node1" presStyleIdx="0" presStyleCnt="1"/>
      <dgm:spPr/>
      <dgm:t>
        <a:bodyPr/>
        <a:lstStyle/>
        <a:p>
          <a:endParaRPr lang="uk-UA"/>
        </a:p>
      </dgm:t>
    </dgm:pt>
    <dgm:pt modelId="{48D0FA01-3309-485E-9811-255CF22CF581}" type="pres">
      <dgm:prSet presAssocID="{86661859-B811-4B55-B860-3E85E1217515}" presName="childShape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13C6F0BC-DD28-42CA-99F5-39B97C282748}" type="pres">
      <dgm:prSet presAssocID="{4089A0D4-9A1E-4580-AC9F-DE79DBDE80DC}" presName="Name13" presStyleLbl="parChTrans1D2" presStyleIdx="0" presStyleCnt="5"/>
      <dgm:spPr/>
      <dgm:t>
        <a:bodyPr/>
        <a:lstStyle/>
        <a:p>
          <a:endParaRPr lang="uk-UA"/>
        </a:p>
      </dgm:t>
    </dgm:pt>
    <dgm:pt modelId="{7D872877-5B3E-44C1-9392-AB271E73F421}" type="pres">
      <dgm:prSet presAssocID="{C5108A3C-09E0-48FC-A3AC-1FA7EE46EB60}" presName="childText" presStyleLbl="bgAcc1" presStyleIdx="0" presStyleCnt="5" custScaleX="205145" custScaleY="970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AA9E7B-6333-4EC2-A8C5-7B12B3A3550C}" type="pres">
      <dgm:prSet presAssocID="{82700091-0758-43B4-97BE-9F25C7D301A3}" presName="Name13" presStyleLbl="parChTrans1D2" presStyleIdx="1" presStyleCnt="5"/>
      <dgm:spPr/>
      <dgm:t>
        <a:bodyPr/>
        <a:lstStyle/>
        <a:p>
          <a:endParaRPr lang="uk-UA"/>
        </a:p>
      </dgm:t>
    </dgm:pt>
    <dgm:pt modelId="{B92E81B7-49BB-402A-8252-401E7D3ED4C1}" type="pres">
      <dgm:prSet presAssocID="{63DFA387-4FE9-429C-AB56-94E6AF3D3F84}" presName="childText" presStyleLbl="bgAcc1" presStyleIdx="1" presStyleCnt="5" custScaleX="205467" custScaleY="923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09A525-1EAD-4287-BD10-70182ABD6666}" type="pres">
      <dgm:prSet presAssocID="{0D1B96E0-BAFF-478E-84F1-5B041D898684}" presName="Name13" presStyleLbl="parChTrans1D2" presStyleIdx="2" presStyleCnt="5"/>
      <dgm:spPr/>
      <dgm:t>
        <a:bodyPr/>
        <a:lstStyle/>
        <a:p>
          <a:endParaRPr lang="uk-UA"/>
        </a:p>
      </dgm:t>
    </dgm:pt>
    <dgm:pt modelId="{4F6535EA-40BF-41C6-8893-A1E82C8DC30D}" type="pres">
      <dgm:prSet presAssocID="{2F9624A9-232A-4921-971D-CEB2C0BAB4B0}" presName="childText" presStyleLbl="bgAcc1" presStyleIdx="2" presStyleCnt="5" custScaleX="207154" custScaleY="999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E69B75-E657-4710-BF81-F75CF6464D00}" type="pres">
      <dgm:prSet presAssocID="{3653A3E1-2AA5-4EF6-A0FF-A8A7BE0345A8}" presName="Name13" presStyleLbl="parChTrans1D2" presStyleIdx="3" presStyleCnt="5"/>
      <dgm:spPr/>
      <dgm:t>
        <a:bodyPr/>
        <a:lstStyle/>
        <a:p>
          <a:endParaRPr lang="uk-UA"/>
        </a:p>
      </dgm:t>
    </dgm:pt>
    <dgm:pt modelId="{1ABF0E2D-D6B1-48B9-AB93-094E671DFBF0}" type="pres">
      <dgm:prSet presAssocID="{447AB011-5C7C-4955-B1E0-9F484C11BA40}" presName="childText" presStyleLbl="bgAcc1" presStyleIdx="3" presStyleCnt="5" custScaleX="210705" custScaleY="93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ADCA18-D9D0-4C57-86ED-B75724AB8AC1}" type="pres">
      <dgm:prSet presAssocID="{399E3CC2-8E51-4D0D-B5E2-7918C69A2F32}" presName="Name13" presStyleLbl="parChTrans1D2" presStyleIdx="4" presStyleCnt="5"/>
      <dgm:spPr/>
      <dgm:t>
        <a:bodyPr/>
        <a:lstStyle/>
        <a:p>
          <a:endParaRPr lang="uk-UA"/>
        </a:p>
      </dgm:t>
    </dgm:pt>
    <dgm:pt modelId="{EBBD0C3D-121E-410D-AECB-E70BE776B1B3}" type="pres">
      <dgm:prSet presAssocID="{7588C58C-B2EC-423C-9BC3-2F2BD2C6EB36}" presName="childText" presStyleLbl="bgAcc1" presStyleIdx="4" presStyleCnt="5" custScaleX="205145" custScaleY="999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10F3001-7662-4E4B-9D76-B2A6B0DACB9A}" type="presOf" srcId="{C5108A3C-09E0-48FC-A3AC-1FA7EE46EB60}" destId="{7D872877-5B3E-44C1-9392-AB271E73F421}" srcOrd="0" destOrd="0" presId="urn:microsoft.com/office/officeart/2005/8/layout/hierarchy3"/>
    <dgm:cxn modelId="{38586A0A-588D-4FDE-8B2E-791A18925D7C}" type="presOf" srcId="{399E3CC2-8E51-4D0D-B5E2-7918C69A2F32}" destId="{36ADCA18-D9D0-4C57-86ED-B75724AB8AC1}" srcOrd="0" destOrd="0" presId="urn:microsoft.com/office/officeart/2005/8/layout/hierarchy3"/>
    <dgm:cxn modelId="{2E8F823F-F703-45D5-BCB6-1720D92FDC71}" type="presOf" srcId="{3653A3E1-2AA5-4EF6-A0FF-A8A7BE0345A8}" destId="{FAE69B75-E657-4710-BF81-F75CF6464D00}" srcOrd="0" destOrd="0" presId="urn:microsoft.com/office/officeart/2005/8/layout/hierarchy3"/>
    <dgm:cxn modelId="{7A19CCB4-076D-417C-BB68-8292EE8BF902}" type="presOf" srcId="{86661859-B811-4B55-B860-3E85E1217515}" destId="{4575DDF9-6A22-4154-B17B-84ED0144EE42}" srcOrd="0" destOrd="0" presId="urn:microsoft.com/office/officeart/2005/8/layout/hierarchy3"/>
    <dgm:cxn modelId="{3CC74206-B697-4BD2-94D1-F076C9D72BFE}" srcId="{86661859-B811-4B55-B860-3E85E1217515}" destId="{C5108A3C-09E0-48FC-A3AC-1FA7EE46EB60}" srcOrd="0" destOrd="0" parTransId="{4089A0D4-9A1E-4580-AC9F-DE79DBDE80DC}" sibTransId="{A7DA1708-149C-4AAC-80D8-E396274239A8}"/>
    <dgm:cxn modelId="{C5DD06A3-6C8A-44C3-BA87-CD95647DF40C}" type="presOf" srcId="{447AB011-5C7C-4955-B1E0-9F484C11BA40}" destId="{1ABF0E2D-D6B1-48B9-AB93-094E671DFBF0}" srcOrd="0" destOrd="0" presId="urn:microsoft.com/office/officeart/2005/8/layout/hierarchy3"/>
    <dgm:cxn modelId="{C678F61A-D016-42B8-8413-B4F7C6DCA101}" srcId="{86661859-B811-4B55-B860-3E85E1217515}" destId="{2F9624A9-232A-4921-971D-CEB2C0BAB4B0}" srcOrd="2" destOrd="0" parTransId="{0D1B96E0-BAFF-478E-84F1-5B041D898684}" sibTransId="{690657EA-F514-4EF1-867D-0C820C255889}"/>
    <dgm:cxn modelId="{7C47366B-D93A-49D0-B4A8-21115C4088FB}" type="presOf" srcId="{7588C58C-B2EC-423C-9BC3-2F2BD2C6EB36}" destId="{EBBD0C3D-121E-410D-AECB-E70BE776B1B3}" srcOrd="0" destOrd="0" presId="urn:microsoft.com/office/officeart/2005/8/layout/hierarchy3"/>
    <dgm:cxn modelId="{9DD59324-6C5A-44FF-A225-565023CA80EE}" srcId="{86661859-B811-4B55-B860-3E85E1217515}" destId="{63DFA387-4FE9-429C-AB56-94E6AF3D3F84}" srcOrd="1" destOrd="0" parTransId="{82700091-0758-43B4-97BE-9F25C7D301A3}" sibTransId="{DCCA4B07-080D-4A7E-8183-F31878C9A381}"/>
    <dgm:cxn modelId="{7BC261AC-D183-4324-A181-28E56E51831C}" srcId="{7335F358-91A3-4332-89A3-BFB66766C1A4}" destId="{86661859-B811-4B55-B860-3E85E1217515}" srcOrd="0" destOrd="0" parTransId="{870C276B-B2F0-49F7-B6E7-FF1EF360BD00}" sibTransId="{36D338F7-04A0-4B3F-BC11-2B4985DCA77F}"/>
    <dgm:cxn modelId="{DC3F2798-2203-46BE-99E3-2451CB57A5E7}" type="presOf" srcId="{4089A0D4-9A1E-4580-AC9F-DE79DBDE80DC}" destId="{13C6F0BC-DD28-42CA-99F5-39B97C282748}" srcOrd="0" destOrd="0" presId="urn:microsoft.com/office/officeart/2005/8/layout/hierarchy3"/>
    <dgm:cxn modelId="{BF332B69-B200-4BAC-8700-B7072E12908A}" srcId="{86661859-B811-4B55-B860-3E85E1217515}" destId="{447AB011-5C7C-4955-B1E0-9F484C11BA40}" srcOrd="3" destOrd="0" parTransId="{3653A3E1-2AA5-4EF6-A0FF-A8A7BE0345A8}" sibTransId="{1F38D733-1E45-41A5-A13F-AD1021D68C05}"/>
    <dgm:cxn modelId="{91AF2358-DF7F-4DDB-87BA-F3E59A6EBB26}" type="presOf" srcId="{82700091-0758-43B4-97BE-9F25C7D301A3}" destId="{21AA9E7B-6333-4EC2-A8C5-7B12B3A3550C}" srcOrd="0" destOrd="0" presId="urn:microsoft.com/office/officeart/2005/8/layout/hierarchy3"/>
    <dgm:cxn modelId="{D35146F6-2FCF-46B0-8710-881049DF40FD}" type="presOf" srcId="{0D1B96E0-BAFF-478E-84F1-5B041D898684}" destId="{7209A525-1EAD-4287-BD10-70182ABD6666}" srcOrd="0" destOrd="0" presId="urn:microsoft.com/office/officeart/2005/8/layout/hierarchy3"/>
    <dgm:cxn modelId="{07FD3E12-BA3C-4312-AA36-22BAA45E3C1B}" type="presOf" srcId="{63DFA387-4FE9-429C-AB56-94E6AF3D3F84}" destId="{B92E81B7-49BB-402A-8252-401E7D3ED4C1}" srcOrd="0" destOrd="0" presId="urn:microsoft.com/office/officeart/2005/8/layout/hierarchy3"/>
    <dgm:cxn modelId="{1ED86FC1-001C-42E6-8750-025B628564FF}" srcId="{86661859-B811-4B55-B860-3E85E1217515}" destId="{7588C58C-B2EC-423C-9BC3-2F2BD2C6EB36}" srcOrd="4" destOrd="0" parTransId="{399E3CC2-8E51-4D0D-B5E2-7918C69A2F32}" sibTransId="{82A3225D-5AAD-419E-9B03-6EA90C8BF729}"/>
    <dgm:cxn modelId="{9D491A6C-F775-4CC5-88CB-374EEBC20B39}" type="presOf" srcId="{86661859-B811-4B55-B860-3E85E1217515}" destId="{05DEFB67-A714-4A75-AA5A-76FC58B6636F}" srcOrd="1" destOrd="0" presId="urn:microsoft.com/office/officeart/2005/8/layout/hierarchy3"/>
    <dgm:cxn modelId="{230DA3A2-CDBA-4162-B342-9F48DF8FA14B}" type="presOf" srcId="{2F9624A9-232A-4921-971D-CEB2C0BAB4B0}" destId="{4F6535EA-40BF-41C6-8893-A1E82C8DC30D}" srcOrd="0" destOrd="0" presId="urn:microsoft.com/office/officeart/2005/8/layout/hierarchy3"/>
    <dgm:cxn modelId="{151097E8-2922-4F83-BFB4-3275CB285F46}" type="presOf" srcId="{7335F358-91A3-4332-89A3-BFB66766C1A4}" destId="{97D88A47-E46A-497A-845E-CA016D4621BE}" srcOrd="0" destOrd="0" presId="urn:microsoft.com/office/officeart/2005/8/layout/hierarchy3"/>
    <dgm:cxn modelId="{0B0C406F-B434-4FC0-9EFF-A8CBCFDCE469}" type="presParOf" srcId="{97D88A47-E46A-497A-845E-CA016D4621BE}" destId="{A745D4BA-BE3B-438E-B8E3-AEB9551AAACE}" srcOrd="0" destOrd="0" presId="urn:microsoft.com/office/officeart/2005/8/layout/hierarchy3"/>
    <dgm:cxn modelId="{F03F4D39-40AF-45CC-B318-68053C2E6C44}" type="presParOf" srcId="{A745D4BA-BE3B-438E-B8E3-AEB9551AAACE}" destId="{99568768-E751-4087-92C7-FDCB9F7388A2}" srcOrd="0" destOrd="0" presId="urn:microsoft.com/office/officeart/2005/8/layout/hierarchy3"/>
    <dgm:cxn modelId="{43D89CBC-6075-4103-9A74-FA677D6FF2F4}" type="presParOf" srcId="{99568768-E751-4087-92C7-FDCB9F7388A2}" destId="{4575DDF9-6A22-4154-B17B-84ED0144EE42}" srcOrd="0" destOrd="0" presId="urn:microsoft.com/office/officeart/2005/8/layout/hierarchy3"/>
    <dgm:cxn modelId="{8355E208-9FB1-40F5-9E89-C53DD6DF5871}" type="presParOf" srcId="{99568768-E751-4087-92C7-FDCB9F7388A2}" destId="{05DEFB67-A714-4A75-AA5A-76FC58B6636F}" srcOrd="1" destOrd="0" presId="urn:microsoft.com/office/officeart/2005/8/layout/hierarchy3"/>
    <dgm:cxn modelId="{CFA8FA72-6B2E-403D-BFBC-987DE81AE708}" type="presParOf" srcId="{A745D4BA-BE3B-438E-B8E3-AEB9551AAACE}" destId="{48D0FA01-3309-485E-9811-255CF22CF581}" srcOrd="1" destOrd="0" presId="urn:microsoft.com/office/officeart/2005/8/layout/hierarchy3"/>
    <dgm:cxn modelId="{83E42E89-484D-458D-A42A-8F678C03D630}" type="presParOf" srcId="{48D0FA01-3309-485E-9811-255CF22CF581}" destId="{13C6F0BC-DD28-42CA-99F5-39B97C282748}" srcOrd="0" destOrd="0" presId="urn:microsoft.com/office/officeart/2005/8/layout/hierarchy3"/>
    <dgm:cxn modelId="{524AFCF2-ACE8-44AD-944B-A5ED4316B26E}" type="presParOf" srcId="{48D0FA01-3309-485E-9811-255CF22CF581}" destId="{7D872877-5B3E-44C1-9392-AB271E73F421}" srcOrd="1" destOrd="0" presId="urn:microsoft.com/office/officeart/2005/8/layout/hierarchy3"/>
    <dgm:cxn modelId="{CD744A2D-E4D3-4FEF-A44D-E9E656C6BB3F}" type="presParOf" srcId="{48D0FA01-3309-485E-9811-255CF22CF581}" destId="{21AA9E7B-6333-4EC2-A8C5-7B12B3A3550C}" srcOrd="2" destOrd="0" presId="urn:microsoft.com/office/officeart/2005/8/layout/hierarchy3"/>
    <dgm:cxn modelId="{5F5261AD-7AAD-4E0F-AB0B-60EFB007FC5B}" type="presParOf" srcId="{48D0FA01-3309-485E-9811-255CF22CF581}" destId="{B92E81B7-49BB-402A-8252-401E7D3ED4C1}" srcOrd="3" destOrd="0" presId="urn:microsoft.com/office/officeart/2005/8/layout/hierarchy3"/>
    <dgm:cxn modelId="{A18A53AD-6713-4E00-BA1C-29C2BC71C4A2}" type="presParOf" srcId="{48D0FA01-3309-485E-9811-255CF22CF581}" destId="{7209A525-1EAD-4287-BD10-70182ABD6666}" srcOrd="4" destOrd="0" presId="urn:microsoft.com/office/officeart/2005/8/layout/hierarchy3"/>
    <dgm:cxn modelId="{1A05A81E-4357-49E6-8C7D-6A0F196CFF9D}" type="presParOf" srcId="{48D0FA01-3309-485E-9811-255CF22CF581}" destId="{4F6535EA-40BF-41C6-8893-A1E82C8DC30D}" srcOrd="5" destOrd="0" presId="urn:microsoft.com/office/officeart/2005/8/layout/hierarchy3"/>
    <dgm:cxn modelId="{624EF846-AFA1-499A-84F5-EF002EF6F266}" type="presParOf" srcId="{48D0FA01-3309-485E-9811-255CF22CF581}" destId="{FAE69B75-E657-4710-BF81-F75CF6464D00}" srcOrd="6" destOrd="0" presId="urn:microsoft.com/office/officeart/2005/8/layout/hierarchy3"/>
    <dgm:cxn modelId="{11244EB8-6DF5-482B-9889-EE848FEDAD3D}" type="presParOf" srcId="{48D0FA01-3309-485E-9811-255CF22CF581}" destId="{1ABF0E2D-D6B1-48B9-AB93-094E671DFBF0}" srcOrd="7" destOrd="0" presId="urn:microsoft.com/office/officeart/2005/8/layout/hierarchy3"/>
    <dgm:cxn modelId="{15F8F9FD-1497-4D2F-AF8C-35B7156BC562}" type="presParOf" srcId="{48D0FA01-3309-485E-9811-255CF22CF581}" destId="{36ADCA18-D9D0-4C57-86ED-B75724AB8AC1}" srcOrd="8" destOrd="0" presId="urn:microsoft.com/office/officeart/2005/8/layout/hierarchy3"/>
    <dgm:cxn modelId="{5E9F0D4A-60D6-43EC-B1EF-F75E0EBBBB75}" type="presParOf" srcId="{48D0FA01-3309-485E-9811-255CF22CF581}" destId="{EBBD0C3D-121E-410D-AECB-E70BE776B1B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88D35-89B3-4DCF-9350-825AA8E22C55}">
      <dsp:nvSpPr>
        <dsp:cNvPr id="0" name=""/>
        <dsp:cNvSpPr/>
      </dsp:nvSpPr>
      <dsp:spPr>
        <a:xfrm>
          <a:off x="5582" y="2346435"/>
          <a:ext cx="2808921" cy="1934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Триває 1-3 дні. Супроводжується підвищенням температури до 37,2-37,3°С, пригніченим станом, поганим сном, 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безсонням,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занепокоєнням 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хворого. Біль у місці укусу відчувається, навіть якщо рана зарубцювалась.</a:t>
          </a:r>
          <a:endParaRPr lang="uk-UA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089" y="2390942"/>
        <a:ext cx="2719907" cy="1430577"/>
      </dsp:txXfrm>
    </dsp:sp>
    <dsp:sp modelId="{F997C12A-EBDA-44FA-A601-F2F3E40C9814}">
      <dsp:nvSpPr>
        <dsp:cNvPr id="0" name=""/>
        <dsp:cNvSpPr/>
      </dsp:nvSpPr>
      <dsp:spPr>
        <a:xfrm>
          <a:off x="1513865" y="2595199"/>
          <a:ext cx="2845289" cy="2845289"/>
        </a:xfrm>
        <a:prstGeom prst="leftCircularArrow">
          <a:avLst>
            <a:gd name="adj1" fmla="val 1983"/>
            <a:gd name="adj2" fmla="val 237497"/>
            <a:gd name="adj3" fmla="val 1986047"/>
            <a:gd name="adj4" fmla="val 8997528"/>
            <a:gd name="adj5" fmla="val 23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1DB1D-9449-4B4F-906E-43271D178327}">
      <dsp:nvSpPr>
        <dsp:cNvPr id="0" name=""/>
        <dsp:cNvSpPr/>
      </dsp:nvSpPr>
      <dsp:spPr>
        <a:xfrm>
          <a:off x="727535" y="3879974"/>
          <a:ext cx="2060710" cy="819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Продромальний (період провісників)</a:t>
          </a:r>
          <a:endParaRPr lang="uk-UA" sz="1700" kern="1200" dirty="0"/>
        </a:p>
      </dsp:txBody>
      <dsp:txXfrm>
        <a:off x="751537" y="3903976"/>
        <a:ext cx="2012706" cy="771472"/>
      </dsp:txXfrm>
    </dsp:sp>
    <dsp:sp modelId="{0BF91AFD-52C1-4DB1-9B4D-3920853BC9D3}">
      <dsp:nvSpPr>
        <dsp:cNvPr id="0" name=""/>
        <dsp:cNvSpPr/>
      </dsp:nvSpPr>
      <dsp:spPr>
        <a:xfrm>
          <a:off x="3095472" y="2115263"/>
          <a:ext cx="3065000" cy="239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Триває від 4 до 7 днів. Виражається в різко підвищеній чутливості до найменших подразнень органів чуття: яскраве світло, різні звуки, шум викликають судоми м'язів кінцівок. Хворі стають агресивними, буйними, з'являються галюцинації, марення, відчуття страху.</a:t>
          </a:r>
          <a:endParaRPr lang="uk-UA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0536" y="2683066"/>
        <a:ext cx="2954872" cy="1769912"/>
      </dsp:txXfrm>
    </dsp:sp>
    <dsp:sp modelId="{7CD82F74-FF5C-44BA-97D6-9A6D5FD46422}">
      <dsp:nvSpPr>
        <dsp:cNvPr id="0" name=""/>
        <dsp:cNvSpPr/>
      </dsp:nvSpPr>
      <dsp:spPr>
        <a:xfrm>
          <a:off x="4622759" y="1029886"/>
          <a:ext cx="3024423" cy="3024423"/>
        </a:xfrm>
        <a:prstGeom prst="circularArrow">
          <a:avLst>
            <a:gd name="adj1" fmla="val 1866"/>
            <a:gd name="adj2" fmla="val 222833"/>
            <a:gd name="adj3" fmla="val 19925974"/>
            <a:gd name="adj4" fmla="val 12899828"/>
            <a:gd name="adj5" fmla="val 21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38D7E-3D6F-4DA8-83D6-09077A50AC38}">
      <dsp:nvSpPr>
        <dsp:cNvPr id="0" name=""/>
        <dsp:cNvSpPr/>
      </dsp:nvSpPr>
      <dsp:spPr>
        <a:xfrm>
          <a:off x="3915915" y="1709849"/>
          <a:ext cx="2060710" cy="819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Стадія порушення</a:t>
          </a:r>
          <a:endParaRPr lang="uk-UA" sz="1700" kern="1200" dirty="0"/>
        </a:p>
      </dsp:txBody>
      <dsp:txXfrm>
        <a:off x="3939917" y="1733851"/>
        <a:ext cx="2012706" cy="771472"/>
      </dsp:txXfrm>
    </dsp:sp>
    <dsp:sp modelId="{CB9B35CA-DF46-4FB8-BC4E-54F1FA6644F8}">
      <dsp:nvSpPr>
        <dsp:cNvPr id="0" name=""/>
        <dsp:cNvSpPr/>
      </dsp:nvSpPr>
      <dsp:spPr>
        <a:xfrm>
          <a:off x="6429164" y="2357313"/>
          <a:ext cx="2548437" cy="1912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Настає параліч очних м'язів, нижніх кінцівок. Важкі паралітичні розлади дихання викликають смерть. Загальна тривалість хвороби 5-8 днів, зрідка 10-12 днів.</a:t>
          </a:r>
          <a:endParaRPr lang="uk-UA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73167" y="2401316"/>
        <a:ext cx="2460431" cy="1414367"/>
      </dsp:txXfrm>
    </dsp:sp>
    <dsp:sp modelId="{E1C1C6E6-C939-429F-ABED-E699CB61AAE7}">
      <dsp:nvSpPr>
        <dsp:cNvPr id="0" name=""/>
        <dsp:cNvSpPr/>
      </dsp:nvSpPr>
      <dsp:spPr>
        <a:xfrm>
          <a:off x="6916377" y="3815591"/>
          <a:ext cx="2060710" cy="819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Стадія паралічів</a:t>
          </a:r>
          <a:endParaRPr lang="uk-UA" sz="1700" kern="1200" dirty="0"/>
        </a:p>
      </dsp:txBody>
      <dsp:txXfrm>
        <a:off x="6940379" y="3839593"/>
        <a:ext cx="2012706" cy="771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5DDF9-6A22-4154-B17B-84ED0144EE42}">
      <dsp:nvSpPr>
        <dsp:cNvPr id="0" name=""/>
        <dsp:cNvSpPr/>
      </dsp:nvSpPr>
      <dsp:spPr>
        <a:xfrm>
          <a:off x="1930700" y="2286"/>
          <a:ext cx="5302747" cy="809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Існують різноманітні клінічні форми герпетичної інфекції:</a:t>
          </a:r>
          <a:endParaRPr lang="uk-UA" sz="2500" kern="1200" dirty="0"/>
        </a:p>
      </dsp:txBody>
      <dsp:txXfrm>
        <a:off x="1954421" y="26007"/>
        <a:ext cx="5255305" cy="762443"/>
      </dsp:txXfrm>
    </dsp:sp>
    <dsp:sp modelId="{13C6F0BC-DD28-42CA-99F5-39B97C282748}">
      <dsp:nvSpPr>
        <dsp:cNvPr id="0" name=""/>
        <dsp:cNvSpPr/>
      </dsp:nvSpPr>
      <dsp:spPr>
        <a:xfrm>
          <a:off x="2460975" y="812172"/>
          <a:ext cx="530274" cy="699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897"/>
              </a:lnTo>
              <a:lnTo>
                <a:pt x="530274" y="699897"/>
              </a:lnTo>
            </a:path>
          </a:pathLst>
        </a:custGeom>
        <a:noFill/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72877-5B3E-44C1-9392-AB271E73F421}">
      <dsp:nvSpPr>
        <dsp:cNvPr id="0" name=""/>
        <dsp:cNvSpPr/>
      </dsp:nvSpPr>
      <dsp:spPr>
        <a:xfrm>
          <a:off x="2991250" y="1050169"/>
          <a:ext cx="3124731" cy="923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2738438" lvl="0" indent="-2738438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ушкодження шкіри</a:t>
          </a:r>
          <a:endParaRPr lang="uk-UA" sz="2400" kern="1200" dirty="0"/>
        </a:p>
      </dsp:txBody>
      <dsp:txXfrm>
        <a:off x="3018307" y="1077226"/>
        <a:ext cx="3070617" cy="869686"/>
      </dsp:txXfrm>
    </dsp:sp>
    <dsp:sp modelId="{21AA9E7B-6333-4EC2-A8C5-7B12B3A3550C}">
      <dsp:nvSpPr>
        <dsp:cNvPr id="0" name=""/>
        <dsp:cNvSpPr/>
      </dsp:nvSpPr>
      <dsp:spPr>
        <a:xfrm>
          <a:off x="2460975" y="812172"/>
          <a:ext cx="530274" cy="1839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584"/>
              </a:lnTo>
              <a:lnTo>
                <a:pt x="530274" y="1839584"/>
              </a:lnTo>
            </a:path>
          </a:pathLst>
        </a:custGeom>
        <a:noFill/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E81B7-49BB-402A-8252-401E7D3ED4C1}">
      <dsp:nvSpPr>
        <dsp:cNvPr id="0" name=""/>
        <dsp:cNvSpPr/>
      </dsp:nvSpPr>
      <dsp:spPr>
        <a:xfrm>
          <a:off x="2991250" y="2211966"/>
          <a:ext cx="3129635" cy="879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ушкодження очей</a:t>
          </a:r>
          <a:endParaRPr lang="uk-UA" sz="2400" kern="1200" dirty="0"/>
        </a:p>
      </dsp:txBody>
      <dsp:txXfrm>
        <a:off x="3017012" y="2237728"/>
        <a:ext cx="3078111" cy="828056"/>
      </dsp:txXfrm>
    </dsp:sp>
    <dsp:sp modelId="{7209A525-1EAD-4287-BD10-70182ABD6666}">
      <dsp:nvSpPr>
        <dsp:cNvPr id="0" name=""/>
        <dsp:cNvSpPr/>
      </dsp:nvSpPr>
      <dsp:spPr>
        <a:xfrm>
          <a:off x="2460975" y="812172"/>
          <a:ext cx="530274" cy="2993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161"/>
              </a:lnTo>
              <a:lnTo>
                <a:pt x="530274" y="2993161"/>
              </a:lnTo>
            </a:path>
          </a:pathLst>
        </a:custGeom>
        <a:noFill/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535EA-40BF-41C6-8893-A1E82C8DC30D}">
      <dsp:nvSpPr>
        <dsp:cNvPr id="0" name=""/>
        <dsp:cNvSpPr/>
      </dsp:nvSpPr>
      <dsp:spPr>
        <a:xfrm>
          <a:off x="2991250" y="3329544"/>
          <a:ext cx="3155332" cy="951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порожнини рота</a:t>
          </a:r>
          <a:endParaRPr lang="uk-UA" sz="2400" kern="1200" dirty="0"/>
        </a:p>
      </dsp:txBody>
      <dsp:txXfrm>
        <a:off x="3019121" y="3357415"/>
        <a:ext cx="3099590" cy="895837"/>
      </dsp:txXfrm>
    </dsp:sp>
    <dsp:sp modelId="{FAE69B75-E657-4710-BF81-F75CF6464D00}">
      <dsp:nvSpPr>
        <dsp:cNvPr id="0" name=""/>
        <dsp:cNvSpPr/>
      </dsp:nvSpPr>
      <dsp:spPr>
        <a:xfrm>
          <a:off x="2460975" y="812172"/>
          <a:ext cx="530274" cy="4149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9999"/>
              </a:lnTo>
              <a:lnTo>
                <a:pt x="530274" y="4149999"/>
              </a:lnTo>
            </a:path>
          </a:pathLst>
        </a:custGeom>
        <a:noFill/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F0E2D-D6B1-48B9-AB93-094E671DFBF0}">
      <dsp:nvSpPr>
        <dsp:cNvPr id="0" name=""/>
        <dsp:cNvSpPr/>
      </dsp:nvSpPr>
      <dsp:spPr>
        <a:xfrm>
          <a:off x="2991250" y="4519120"/>
          <a:ext cx="3209420" cy="886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герпес</a:t>
          </a:r>
          <a:r>
            <a:rPr lang="uk-UA" sz="2400" kern="1200" dirty="0" smtClean="0"/>
            <a:t> новонароджених</a:t>
          </a:r>
          <a:endParaRPr lang="uk-UA" sz="2400" kern="1200" dirty="0"/>
        </a:p>
      </dsp:txBody>
      <dsp:txXfrm>
        <a:off x="3017203" y="4545073"/>
        <a:ext cx="3157514" cy="834195"/>
      </dsp:txXfrm>
    </dsp:sp>
    <dsp:sp modelId="{36ADCA18-D9D0-4C57-86ED-B75724AB8AC1}">
      <dsp:nvSpPr>
        <dsp:cNvPr id="0" name=""/>
        <dsp:cNvSpPr/>
      </dsp:nvSpPr>
      <dsp:spPr>
        <a:xfrm>
          <a:off x="2460975" y="812172"/>
          <a:ext cx="530274" cy="530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6970"/>
              </a:lnTo>
              <a:lnTo>
                <a:pt x="530274" y="5306970"/>
              </a:lnTo>
            </a:path>
          </a:pathLst>
        </a:custGeom>
        <a:noFill/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D0C3D-121E-410D-AECB-E70BE776B1B3}">
      <dsp:nvSpPr>
        <dsp:cNvPr id="0" name=""/>
        <dsp:cNvSpPr/>
      </dsp:nvSpPr>
      <dsp:spPr>
        <a:xfrm>
          <a:off x="2991250" y="5643219"/>
          <a:ext cx="3124731" cy="951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генітальний</a:t>
          </a:r>
          <a:r>
            <a:rPr lang="uk-UA" sz="2400" kern="1200" dirty="0" smtClean="0"/>
            <a:t> </a:t>
          </a:r>
          <a:r>
            <a:rPr lang="uk-UA" sz="2400" kern="1200" dirty="0" err="1" smtClean="0"/>
            <a:t>гервісцеральні</a:t>
          </a:r>
          <a:r>
            <a:rPr lang="uk-UA" sz="2400" kern="1200" dirty="0" smtClean="0"/>
            <a:t> форми</a:t>
          </a:r>
          <a:endParaRPr lang="uk-UA" sz="2400" kern="1200" dirty="0"/>
        </a:p>
      </dsp:txBody>
      <dsp:txXfrm>
        <a:off x="3019129" y="5671098"/>
        <a:ext cx="3068973" cy="896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8ED2-004D-4CE0-8925-1FBF9C1F4E5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94C0-6A25-4704-9E19-1DC59D99300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8ED2-004D-4CE0-8925-1FBF9C1F4E5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94C0-6A25-4704-9E19-1DC59D99300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8ED2-004D-4CE0-8925-1FBF9C1F4E5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94C0-6A25-4704-9E19-1DC59D99300E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8ED2-004D-4CE0-8925-1FBF9C1F4E5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94C0-6A25-4704-9E19-1DC59D99300E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8ED2-004D-4CE0-8925-1FBF9C1F4E5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94C0-6A25-4704-9E19-1DC59D99300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8ED2-004D-4CE0-8925-1FBF9C1F4E5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94C0-6A25-4704-9E19-1DC59D99300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8ED2-004D-4CE0-8925-1FBF9C1F4E5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94C0-6A25-4704-9E19-1DC59D99300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8ED2-004D-4CE0-8925-1FBF9C1F4E5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94C0-6A25-4704-9E19-1DC59D99300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8ED2-004D-4CE0-8925-1FBF9C1F4E5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94C0-6A25-4704-9E19-1DC59D99300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8ED2-004D-4CE0-8925-1FBF9C1F4E5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94C0-6A25-4704-9E19-1DC59D99300E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8ED2-004D-4CE0-8925-1FBF9C1F4E5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94C0-6A25-4704-9E19-1DC59D99300E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1548ED2-004D-4CE0-8925-1FBF9C1F4E5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7A94C0-6A25-4704-9E19-1DC59D99300E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472" y="69269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Презентація на тему:</a:t>
            </a:r>
          </a:p>
          <a:p>
            <a:pPr indent="2422525"/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«Інфекційні захворювання      </a:t>
            </a:r>
            <a:endParaRPr lang="uk-UA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7973" y="558924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/>
            <a:r>
              <a:rPr lang="uk-UA" dirty="0" smtClean="0">
                <a:latin typeface="Arial" pitchFamily="34" charset="0"/>
                <a:cs typeface="Arial" pitchFamily="34" charset="0"/>
              </a:rPr>
              <a:t>Виконали 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учні 10 класу 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Група №3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40466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Герпес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83568" y="1650026"/>
            <a:ext cx="3672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Arial" pitchFamily="34" charset="0"/>
                <a:cs typeface="Arial" pitchFamily="34" charset="0"/>
              </a:rPr>
              <a:t>Герпес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— група інфекційних вірусних захворювань, які характеризуються висипом згрупованих дрібних пухирців на шкірі, слизових оболонках (пухирчастий лишай) або гострим висипом вздовж окремих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нервів, частіше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міжреберних (оперізуючий лишай).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55" y="3235076"/>
            <a:ext cx="4006032" cy="27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43370814"/>
              </p:ext>
            </p:extLst>
          </p:nvPr>
        </p:nvGraphicFramePr>
        <p:xfrm>
          <a:off x="-180528" y="-87086"/>
          <a:ext cx="9164149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3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17" y="1340768"/>
            <a:ext cx="43376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Arial" pitchFamily="34" charset="0"/>
                <a:cs typeface="Arial" pitchFamily="34" charset="0"/>
              </a:rPr>
              <a:t>Серед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герпесу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шкіри та слизових оболонок відрізняють: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генітальний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герпес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(ураження слизових оболонок та шкіри статевого члена,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вульви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, піхви, каналу шийки матки),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герпетичний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стоматит, гінгівіт, фарингіт,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герпес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сідниць, рук, носу, щік та інші.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Крім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того, в останні роки виділяють так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звану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багатоформну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ексудативну еритему, асоційовану з простим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герпесом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05" y="1916832"/>
            <a:ext cx="471044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4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5472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Arial" pitchFamily="34" charset="0"/>
                <a:cs typeface="Arial" pitchFamily="34" charset="0"/>
              </a:rPr>
              <a:t>Існують різноманітні механізми передачі вірусу простого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герпесу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endParaRPr lang="uk-UA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статевий,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000" dirty="0" err="1">
                <a:latin typeface="Arial" pitchFamily="34" charset="0"/>
                <a:cs typeface="Arial" pitchFamily="34" charset="0"/>
              </a:rPr>
              <a:t>повітряно-крапляний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кишково-оральний,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через шкірний покрив та слизові оболонки, можливе й внутрішньочеревне інфікування.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01008"/>
            <a:ext cx="2997696" cy="301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165" y="15530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останні роки клінічні вияви хвороби знімають препаратами, що містять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ацикловір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—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герпевір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та ін.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84027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Arial" pitchFamily="34" charset="0"/>
                <a:cs typeface="Arial" pitchFamily="34" charset="0"/>
              </a:rPr>
              <a:t>Лікування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2408594" cy="1584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0114" y="3929280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+</a:t>
            </a:r>
            <a:endParaRPr lang="uk-UA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85" y="3657533"/>
            <a:ext cx="2470267" cy="1650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4622" y="4102947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=</a:t>
            </a:r>
            <a:endParaRPr lang="uk-UA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06" y="3786157"/>
            <a:ext cx="2427512" cy="15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069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404663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Arial" pitchFamily="34" charset="0"/>
                <a:cs typeface="Arial" pitchFamily="34" charset="0"/>
              </a:rPr>
              <a:t>ВІЛ</a:t>
            </a:r>
            <a:endParaRPr lang="uk-UA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03" y="3356992"/>
            <a:ext cx="4831229" cy="2684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6505" y="1575070"/>
            <a:ext cx="63266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b="1" dirty="0">
                <a:latin typeface="Arial" pitchFamily="34" charset="0"/>
                <a:cs typeface="Arial" pitchFamily="34" charset="0"/>
              </a:rPr>
              <a:t>СНІД – синдром набутого імунодефіциту</a:t>
            </a:r>
            <a:r>
              <a:rPr lang="uk-UA" dirty="0">
                <a:latin typeface="Arial" pitchFamily="34" charset="0"/>
                <a:cs typeface="Arial" pitchFamily="34" charset="0"/>
              </a:rPr>
              <a:t> – це термінальна стадія інфекційної хвороби, що має назву ВІЛ-інфекція. Збудником хвороби є вірус імунодефіциту людини (скорочено ВІЛ), який вражає клітини крові, так звані СД4-лімфоцити, що захищають організм людини від інфекційних захворювань, розвитку злоякісних пухлин та інших уражень. Внаслідок дії ВІЛ відбувається глибоке ушкодження імунної системи, і людина стає беззахисною перед збудниками різних інфекцій.</a:t>
            </a:r>
          </a:p>
        </p:txBody>
      </p:sp>
    </p:spTree>
    <p:extLst>
      <p:ext uri="{BB962C8B-B14F-4D97-AF65-F5344CB8AC3E}">
        <p14:creationId xmlns:p14="http://schemas.microsoft.com/office/powerpoint/2010/main" val="202719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3" y="1484784"/>
            <a:ext cx="9020917" cy="4608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47864" y="476672"/>
            <a:ext cx="3114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i="1" dirty="0"/>
              <a:t>Перебіг хвороби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8097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810" y="1484784"/>
            <a:ext cx="44443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000" dirty="0">
                <a:latin typeface="Arial" pitchFamily="34" charset="0"/>
                <a:cs typeface="Arial" pitchFamily="34" charset="0"/>
              </a:rPr>
              <a:t>Хоча ефективних ліків від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СНІДу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ще немає, проте розроблені так звані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антиретровірусні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препарати, які впливають на рівень вірусу в крові, знижують його і цим значно подовжують життя і покращують стан ВІЛ-інфікованих, віддаляють прояви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СНІДу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, зменшують число смертей від цієї хвороби. Найкращим і найдешевшим засобом запобігання зараження ВІЛ залишаються профілактичні засоби, додержання яких дозволить виключити із свого життя ризиковані миттєвості.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01" y="63563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39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272808" cy="5527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3326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Ситуація в Україні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3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30982" y="908720"/>
            <a:ext cx="54211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Сказ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— гостре інфекційне захворювання людини і теплокровних тварин, яке виявляється в ураженні центральної нервової системи. Збудником сказу є фільтрівний вірус.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Сказ зараховано до особливо небезпечних хвороб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Зараження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Зараження відбувається через слину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хворої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 сказ тварини при укусі або ослиненні ушкодженої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шкіри. Зараження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людини сказом відбувається в основному через укуси хворою твариною чи внаслідок попадання її слини на свіжі поранення, подряпини шкіри або слизових оболонок. </a:t>
            </a:r>
          </a:p>
        </p:txBody>
      </p:sp>
      <p:graphicFrame>
        <p:nvGraphicFramePr>
          <p:cNvPr id="5" name="Діаграма 4"/>
          <p:cNvGraphicFramePr/>
          <p:nvPr>
            <p:extLst>
              <p:ext uri="{D42A27DB-BD31-4B8C-83A1-F6EECF244321}">
                <p14:modId xmlns:p14="http://schemas.microsoft.com/office/powerpoint/2010/main" val="586959673"/>
              </p:ext>
            </p:extLst>
          </p:nvPr>
        </p:nvGraphicFramePr>
        <p:xfrm>
          <a:off x="2223542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92718"/>
            <a:ext cx="2088232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22488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СКАЗ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9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9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97" tmFilter="0, 0; 0.125,0.2665; 0.25,0.4; 0.375,0.465; 0.5,0.5;  0.625,0.535; 0.75,0.6; 0.875,0.7335; 1,1">
                                          <p:stCondLst>
                                            <p:cond delay="6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9" tmFilter="0, 0; 0.125,0.2665; 0.25,0.4; 0.375,0.465; 0.5,0.5;  0.625,0.535; 0.75,0.6; 0.875,0.7335; 1,1">
                                          <p:stCondLst>
                                            <p:cond delay="1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2" tmFilter="0, 0; 0.125,0.2665; 0.25,0.4; 0.375,0.465; 0.5,0.5;  0.625,0.535; 0.75,0.6; 0.875,0.7335; 1,1">
                                          <p:stCondLst>
                                            <p:cond delay="173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7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74" decel="50000">
                                          <p:stCondLst>
                                            <p:cond delay="7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7">
                                          <p:stCondLst>
                                            <p:cond delay="13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74" decel="50000">
                                          <p:stCondLst>
                                            <p:cond delay="1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7">
                                          <p:stCondLst>
                                            <p:cond delay="17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74" decel="50000">
                                          <p:stCondLst>
                                            <p:cond delay="1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7">
                                          <p:stCondLst>
                                            <p:cond delay="18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74" decel="50000">
                                          <p:stCondLst>
                                            <p:cond delay="19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34" y="-7505"/>
            <a:ext cx="545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492896"/>
            <a:ext cx="73448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Arial" pitchFamily="34" charset="0"/>
                <a:cs typeface="Arial" pitchFamily="34" charset="0"/>
              </a:rPr>
              <a:t>The End</a:t>
            </a:r>
            <a:endParaRPr lang="uk-UA" sz="1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627784" y="228143"/>
            <a:ext cx="4811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Хвороба має три періоди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53244726"/>
              </p:ext>
            </p:extLst>
          </p:nvPr>
        </p:nvGraphicFramePr>
        <p:xfrm>
          <a:off x="18296" y="692696"/>
          <a:ext cx="9125704" cy="6626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58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951013"/>
            <a:ext cx="46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 Ознаки захворювання</a:t>
            </a:r>
            <a:endParaRPr lang="uk-UA" dirty="0"/>
          </a:p>
          <a:p>
            <a:pPr algn="just"/>
            <a:r>
              <a:rPr lang="uk-UA" dirty="0"/>
              <a:t>Головною ознакою захворювання диких тварин є зміна поведінки, насамперед, втрата відчуття страху. Звірі втрачають обережність і вдень з'являються у населених пунктах, нападають на людей і тварин. З метою попередження сказу ветеринарною службою ведеться боротьба зі сказом серед собак, знищення бродячих тварин, профілактична вакцинація свійських тварин.</a:t>
            </a:r>
          </a:p>
          <a:p>
            <a:r>
              <a:rPr lang="uk-UA" dirty="0"/>
              <a:t>При несвоєчасно проведених щепленнях, які здійснюються після укусу інфікованої тварини, хвороба закінчується смертю.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951013"/>
            <a:ext cx="1685156" cy="2269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3861047"/>
            <a:ext cx="3015808" cy="225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788024" y="1124744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 Боротьба проти сказу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Головним заходом боротьби проти сказу є профілактика (знищення хворих на сказ тварин, профілактичне щеплення).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Профілактичну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вакцину проти сказу запропонував Луї Пастер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1885.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5262"/>
            <a:ext cx="3800475" cy="238125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899592" y="4445605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Ситуація в Україні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Боротьбу зі сказом ведуть так звані пастерівські станції та пункти.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Щорічно в Україні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реєструється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понад 100 тисяч осіб, котрі звернулись у медичні заклади з приводу укусів тваринами, з яких 60 % отримують направлення за показниками підозри інфікування сказом.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  <a:ln>
            <a:solidFill>
              <a:srgbClr val="7030A0"/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00808"/>
            <a:ext cx="345638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700" b="1" dirty="0" smtClean="0"/>
              <a:t>Ящур</a:t>
            </a:r>
            <a:r>
              <a:rPr lang="uk-UA" sz="1700" dirty="0" smtClean="0"/>
              <a:t> </a:t>
            </a:r>
            <a:r>
              <a:rPr lang="uk-UA" sz="1700" dirty="0"/>
              <a:t>— гостра інфекційна хвороба рогатої худоби, овець, кіз та свиней, вірусної етіології; вражає поодинокі особини або виступає в формі епізоотій</a:t>
            </a:r>
            <a:r>
              <a:rPr lang="uk-UA" sz="1700" dirty="0" smtClean="0"/>
              <a:t>.</a:t>
            </a:r>
            <a:endParaRPr lang="uk-UA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260648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Ящур</a:t>
            </a:r>
            <a:endParaRPr lang="uk-UA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4146365" cy="48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94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55576" y="1695068"/>
            <a:ext cx="33123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Резервуаром та джерелом інфекції для людини є заражені </a:t>
            </a:r>
            <a:r>
              <a:rPr lang="uk-UA" dirty="0" smtClean="0"/>
              <a:t>парнокопитні</a:t>
            </a:r>
            <a:r>
              <a:rPr lang="en-US" dirty="0" smtClean="0"/>
              <a:t> </a:t>
            </a:r>
            <a:r>
              <a:rPr lang="uk-UA" dirty="0" smtClean="0"/>
              <a:t>тварини </a:t>
            </a:r>
            <a:r>
              <a:rPr lang="uk-UA" dirty="0"/>
              <a:t>- переважно дійні корови, молоко яких містить у собі збудників ящура. Зараження відбувається при споживанні сирого зараженого молока, іноді при контакті із хворими тваринами. </a:t>
            </a:r>
            <a:endParaRPr lang="en-US" dirty="0" smtClean="0"/>
          </a:p>
          <a:p>
            <a:pPr algn="just"/>
            <a:r>
              <a:rPr lang="uk-UA" dirty="0" smtClean="0"/>
              <a:t>Хворіють </a:t>
            </a:r>
            <a:r>
              <a:rPr lang="uk-UA" dirty="0"/>
              <a:t>переважно діти, оскільки вони частіше споживають молоко аніж дорослі. Захворювання від хворих людей не передається.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95068"/>
            <a:ext cx="2646040" cy="17640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11511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Епідеміологія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65104"/>
            <a:ext cx="3237731" cy="19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8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692696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 Симптоми</a:t>
            </a:r>
          </a:p>
          <a:p>
            <a:pPr indent="263525"/>
            <a:r>
              <a:rPr lang="uk-UA" dirty="0" smtClean="0"/>
              <a:t>Інкубаційний </a:t>
            </a:r>
            <a:r>
              <a:rPr lang="uk-UA" dirty="0"/>
              <a:t>період 3-7 днів. Початок хвороби гострий: відчуття розбитості у всьому тілі, різкий головний біль, підвищення температури тіла за декілька годин до 39,5 °C. Через 6-8 годин з'являється печіння слизової ротової порожнини, стає болючим прожовування твердої їжі, з'являється велике </a:t>
            </a:r>
            <a:r>
              <a:rPr lang="uk-UA" dirty="0" smtClean="0"/>
              <a:t>слиновиділення.</a:t>
            </a:r>
          </a:p>
          <a:p>
            <a:pPr indent="263525" algn="just"/>
            <a:r>
              <a:rPr lang="uk-UA" dirty="0" smtClean="0"/>
              <a:t>На </a:t>
            </a:r>
            <a:r>
              <a:rPr lang="uk-UA" dirty="0"/>
              <a:t>слизовій оболонці щік висипають багато чисельні дрібні білуваті пухирці (афти). На 3-4-й день хвороби або дещо пізніше вони лопаються, на їхньому місці утворюються поверхневі виразки, краї яких гіперемійовані, а дно вкрите сіруватим нальотом. Нерідко афти та виразки розташовуються також на слизовій губ та кінчику язика. Слиновиділення настільки рясне, що з рота хворого витікає тонка цівка слини. Прожовування та ковтання їжі при появі виразок особливо утруднюються. Дрібні афти також з'являються біля нігтьового ложа на пальцях рук та ніг.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28" y="4386016"/>
            <a:ext cx="3447206" cy="21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31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20" y="2852936"/>
            <a:ext cx="2213695" cy="2304256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23528" y="260648"/>
            <a:ext cx="51125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11313"/>
            <a:r>
              <a:rPr lang="uk-UA" sz="2400" b="1" dirty="0"/>
              <a:t>Лікування</a:t>
            </a:r>
          </a:p>
          <a:p>
            <a:pPr algn="just"/>
            <a:r>
              <a:rPr lang="uk-UA" dirty="0"/>
              <a:t>При важкому перебігу ящура в ослаблених дітей при наявності супутніх захворювань хворих госпіталізують; в інших випадках ізолюють на дому до зникнення клінічних симптомів. Афти на слизовій рота оброблюють ватним тампоном, просякнутим 4% розчином </a:t>
            </a:r>
            <a:r>
              <a:rPr lang="uk-UA" dirty="0" err="1"/>
              <a:t>нітрата</a:t>
            </a:r>
            <a:r>
              <a:rPr lang="uk-UA" dirty="0"/>
              <a:t> срібла (ляпісу) або 3% розчином перекису водню, необхідні часті полоскання ротової порожнини 0,1% розчином </a:t>
            </a:r>
            <a:r>
              <a:rPr lang="uk-UA" dirty="0" err="1"/>
              <a:t>перманганата</a:t>
            </a:r>
            <a:r>
              <a:rPr lang="uk-UA" dirty="0"/>
              <a:t> </a:t>
            </a:r>
            <a:r>
              <a:rPr lang="uk-UA" dirty="0" err="1"/>
              <a:t>калія</a:t>
            </a:r>
            <a:r>
              <a:rPr lang="uk-UA" dirty="0"/>
              <a:t>, 0,25% розчином новокаїну. При ураженні очей призначають </a:t>
            </a:r>
            <a:r>
              <a:rPr lang="uk-UA" dirty="0" err="1"/>
              <a:t>сульфацил-натрій</a:t>
            </a:r>
            <a:r>
              <a:rPr lang="uk-UA" dirty="0"/>
              <a:t> (альбуцид). Застосовують вітаміни, </a:t>
            </a:r>
            <a:r>
              <a:rPr lang="uk-UA" dirty="0" err="1"/>
              <a:t>антигістамінні</a:t>
            </a:r>
            <a:r>
              <a:rPr lang="uk-UA" dirty="0"/>
              <a:t> засоби. При ускладненнях - антибіотики.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30" y="4475937"/>
            <a:ext cx="2937254" cy="23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66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198</TotalTime>
  <Words>968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Candara</vt:lpstr>
      <vt:lpstr>Symbol</vt:lpstr>
      <vt:lpstr>Times New Roman</vt:lpstr>
      <vt:lpstr>Wingdings</vt:lpstr>
      <vt:lpstr>Форма хвиль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Public</dc:creator>
  <cp:lastModifiedBy>Nick</cp:lastModifiedBy>
  <cp:revision>33</cp:revision>
  <dcterms:created xsi:type="dcterms:W3CDTF">2013-03-14T11:59:04Z</dcterms:created>
  <dcterms:modified xsi:type="dcterms:W3CDTF">2015-01-28T20:06:34Z</dcterms:modified>
</cp:coreProperties>
</file>