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5" d="100"/>
          <a:sy n="95" d="100"/>
        </p:scale>
        <p:origin x="-203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6.png"/><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16014" y="1905001"/>
            <a:ext cx="6938963" cy="1582271"/>
          </a:xfrm>
        </p:spPr>
        <p:txBody>
          <a:bodyPr anchor="b" anchorCtr="0"/>
          <a:lstStyle>
            <a:lvl1pPr>
              <a:lnSpc>
                <a:spcPct val="95000"/>
              </a:lnSpc>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116015" y="3487271"/>
            <a:ext cx="6938961" cy="1143000"/>
          </a:xfrm>
        </p:spPr>
        <p:txBody>
          <a:bodyPr/>
          <a:lstStyle>
            <a:lvl1pPr marL="0" indent="0" algn="ctr">
              <a:spcBef>
                <a:spcPts val="300"/>
              </a:spcBef>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907741" y="5715001"/>
            <a:ext cx="2133600" cy="275479"/>
          </a:xfrm>
        </p:spPr>
        <p:txBody>
          <a:bodyPr/>
          <a:lstStyle>
            <a:lvl1pPr>
              <a:defRPr>
                <a:solidFill>
                  <a:schemeClr val="bg2">
                    <a:lumMod val="60000"/>
                    <a:lumOff val="40000"/>
                  </a:schemeClr>
                </a:solidFill>
              </a:defRPr>
            </a:lvl1pPr>
          </a:lstStyle>
          <a:p>
            <a:fld id="{628EAFA9-7502-42D3-9B79-C38E938C236F}" type="datetimeFigureOut">
              <a:rPr lang="en-US" smtClean="0"/>
              <a:t>29.03.14</a:t>
            </a:fld>
            <a:endParaRPr lang="en-US"/>
          </a:p>
        </p:txBody>
      </p:sp>
      <p:sp>
        <p:nvSpPr>
          <p:cNvPr id="5" name="Footer Placeholder 4"/>
          <p:cNvSpPr>
            <a:spLocks noGrp="1"/>
          </p:cNvSpPr>
          <p:nvPr>
            <p:ph type="ftr" sz="quarter" idx="11"/>
          </p:nvPr>
        </p:nvSpPr>
        <p:spPr>
          <a:xfrm>
            <a:off x="1102659" y="5715001"/>
            <a:ext cx="2895600" cy="275479"/>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5715001"/>
            <a:ext cx="457200" cy="275479"/>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4686768"/>
            <a:ext cx="7315200" cy="400705"/>
          </a:xfrm>
          <a:prstGeom prst="rect">
            <a:avLst/>
          </a:prstGeom>
        </p:spPr>
      </p:pic>
      <p:pic>
        <p:nvPicPr>
          <p:cNvPr id="10" name="Picture 9" descr="coverAccentTop.png"/>
          <p:cNvPicPr>
            <a:picLocks noChangeAspect="1"/>
          </p:cNvPicPr>
          <p:nvPr/>
        </p:nvPicPr>
        <p:blipFill>
          <a:blip r:embed="rId4"/>
          <a:stretch>
            <a:fillRect/>
          </a:stretch>
        </p:blipFill>
        <p:spPr>
          <a:xfrm>
            <a:off x="914400" y="1619136"/>
            <a:ext cx="7315200" cy="39138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4754083" y="673398"/>
            <a:ext cx="742950" cy="361951"/>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4754083" y="5636585"/>
            <a:ext cx="742950" cy="361951"/>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7774169" y="5636585"/>
            <a:ext cx="742950" cy="361951"/>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7774169" y="673398"/>
            <a:ext cx="742950" cy="361951"/>
          </a:xfrm>
          <a:prstGeom prst="rect">
            <a:avLst/>
          </a:prstGeom>
          <a:noFill/>
        </p:spPr>
      </p:pic>
      <p:sp>
        <p:nvSpPr>
          <p:cNvPr id="2" name="Title 1"/>
          <p:cNvSpPr>
            <a:spLocks noGrp="1"/>
          </p:cNvSpPr>
          <p:nvPr>
            <p:ph type="title"/>
          </p:nvPr>
        </p:nvSpPr>
        <p:spPr>
          <a:xfrm>
            <a:off x="838200" y="914400"/>
            <a:ext cx="3429000" cy="1371600"/>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081121" y="914401"/>
            <a:ext cx="3108960" cy="4815841"/>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8200" y="2667001"/>
            <a:ext cx="3429000" cy="2895600"/>
          </a:xfrm>
        </p:spPr>
        <p:txBody>
          <a:bodyPr vert="horz" lIns="91440" tIns="45720" rIns="91440" bIns="45720" rtlCol="0">
            <a:normAutofit/>
          </a:bodyPr>
          <a:lstStyle>
            <a:lvl1pPr marL="0" indent="0" algn="ctr">
              <a:spcBef>
                <a:spcPts val="500"/>
              </a:spcBef>
              <a:buNone/>
              <a:defRPr lang="en-US" sz="18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29.03.14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8" name="Picture 2" descr="captionAccent.png"/>
          <p:cNvPicPr>
            <a:picLocks noChangeAspect="1" noChangeArrowheads="1"/>
          </p:cNvPicPr>
          <p:nvPr/>
        </p:nvPicPr>
        <p:blipFill>
          <a:blip r:embed="rId4"/>
          <a:srcRect/>
          <a:stretch>
            <a:fillRect/>
          </a:stretch>
        </p:blipFill>
        <p:spPr bwMode="auto">
          <a:xfrm>
            <a:off x="838200" y="2326341"/>
            <a:ext cx="3429000" cy="240307"/>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2" name="Picture 2" descr="scrollwork-Top.png"/>
          <p:cNvPicPr>
            <a:picLocks noChangeAspect="1" noChangeArrowheads="1"/>
          </p:cNvPicPr>
          <p:nvPr/>
        </p:nvPicPr>
        <p:blipFill>
          <a:blip r:embed="rId2"/>
          <a:srcRect/>
          <a:stretch>
            <a:fillRect/>
          </a:stretch>
        </p:blipFill>
        <p:spPr bwMode="auto">
          <a:xfrm flipH="1">
            <a:off x="1752600" y="565898"/>
            <a:ext cx="742950" cy="361951"/>
          </a:xfrm>
          <a:prstGeom prst="rect">
            <a:avLst/>
          </a:prstGeom>
          <a:noFill/>
        </p:spPr>
      </p:pic>
      <p:pic>
        <p:nvPicPr>
          <p:cNvPr id="15" name="Picture 3" descr="scrollwork-Bottom.png"/>
          <p:cNvPicPr>
            <a:picLocks noChangeAspect="1" noChangeArrowheads="1"/>
          </p:cNvPicPr>
          <p:nvPr/>
        </p:nvPicPr>
        <p:blipFill>
          <a:blip r:embed="rId3"/>
          <a:srcRect/>
          <a:stretch>
            <a:fillRect/>
          </a:stretch>
        </p:blipFill>
        <p:spPr bwMode="auto">
          <a:xfrm flipH="1">
            <a:off x="1752600" y="4128247"/>
            <a:ext cx="742950" cy="361951"/>
          </a:xfrm>
          <a:prstGeom prst="rect">
            <a:avLst/>
          </a:prstGeom>
          <a:noFill/>
        </p:spPr>
      </p:pic>
      <p:pic>
        <p:nvPicPr>
          <p:cNvPr id="4099" name="Picture 3" descr="scrollwork-Bottom.png"/>
          <p:cNvPicPr>
            <a:picLocks noChangeAspect="1" noChangeArrowheads="1"/>
          </p:cNvPicPr>
          <p:nvPr/>
        </p:nvPicPr>
        <p:blipFill>
          <a:blip r:embed="rId3"/>
          <a:srcRect/>
          <a:stretch>
            <a:fillRect/>
          </a:stretch>
        </p:blipFill>
        <p:spPr bwMode="auto">
          <a:xfrm>
            <a:off x="6648450" y="4128247"/>
            <a:ext cx="742950" cy="361951"/>
          </a:xfrm>
          <a:prstGeom prst="rect">
            <a:avLst/>
          </a:prstGeom>
          <a:noFill/>
        </p:spPr>
      </p:pic>
      <p:pic>
        <p:nvPicPr>
          <p:cNvPr id="4098" name="Picture 2" descr="scrollwork-Top.png"/>
          <p:cNvPicPr>
            <a:picLocks noChangeAspect="1" noChangeArrowheads="1"/>
          </p:cNvPicPr>
          <p:nvPr/>
        </p:nvPicPr>
        <p:blipFill>
          <a:blip r:embed="rId2"/>
          <a:srcRect/>
          <a:stretch>
            <a:fillRect/>
          </a:stretch>
        </p:blipFill>
        <p:spPr bwMode="auto">
          <a:xfrm>
            <a:off x="6648450" y="565898"/>
            <a:ext cx="742950" cy="361951"/>
          </a:xfrm>
          <a:prstGeom prst="rect">
            <a:avLst/>
          </a:prstGeom>
          <a:noFill/>
        </p:spPr>
      </p:pic>
      <p:sp>
        <p:nvSpPr>
          <p:cNvPr id="2" name="Title 1"/>
          <p:cNvSpPr>
            <a:spLocks noGrp="1"/>
          </p:cNvSpPr>
          <p:nvPr>
            <p:ph type="title"/>
          </p:nvPr>
        </p:nvSpPr>
        <p:spPr>
          <a:xfrm>
            <a:off x="1280160" y="4406154"/>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2286000" y="780826"/>
            <a:ext cx="45720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29.03.14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pic>
        <p:nvPicPr>
          <p:cNvPr id="15" name="Picture 3" descr="scrollwork-Bottom.png"/>
          <p:cNvPicPr>
            <a:picLocks noChangeAspect="1" noChangeArrowheads="1"/>
          </p:cNvPicPr>
          <p:nvPr/>
        </p:nvPicPr>
        <p:blipFill>
          <a:blip r:embed="rId2"/>
          <a:srcRect/>
          <a:stretch>
            <a:fillRect/>
          </a:stretch>
        </p:blipFill>
        <p:spPr bwMode="auto">
          <a:xfrm flipH="1">
            <a:off x="993402" y="4128247"/>
            <a:ext cx="742950" cy="361951"/>
          </a:xfrm>
          <a:prstGeom prst="rect">
            <a:avLst/>
          </a:prstGeom>
          <a:noFill/>
        </p:spPr>
      </p:pic>
      <p:pic>
        <p:nvPicPr>
          <p:cNvPr id="4099" name="Picture 3" descr="scrollwork-Bottom.png"/>
          <p:cNvPicPr>
            <a:picLocks noChangeAspect="1" noChangeArrowheads="1"/>
          </p:cNvPicPr>
          <p:nvPr/>
        </p:nvPicPr>
        <p:blipFill>
          <a:blip r:embed="rId2"/>
          <a:srcRect/>
          <a:stretch>
            <a:fillRect/>
          </a:stretch>
        </p:blipFill>
        <p:spPr bwMode="auto">
          <a:xfrm>
            <a:off x="7407649" y="4128247"/>
            <a:ext cx="742950" cy="361951"/>
          </a:xfrm>
          <a:prstGeom prst="rect">
            <a:avLst/>
          </a:prstGeom>
          <a:noFill/>
        </p:spPr>
      </p:pic>
      <p:pic>
        <p:nvPicPr>
          <p:cNvPr id="12" name="Picture 2" descr="scrollwork-Top.png"/>
          <p:cNvPicPr>
            <a:picLocks noChangeAspect="1" noChangeArrowheads="1"/>
          </p:cNvPicPr>
          <p:nvPr/>
        </p:nvPicPr>
        <p:blipFill>
          <a:blip r:embed="rId3"/>
          <a:srcRect/>
          <a:stretch>
            <a:fillRect/>
          </a:stretch>
        </p:blipFill>
        <p:spPr bwMode="auto">
          <a:xfrm flipH="1">
            <a:off x="993402" y="565898"/>
            <a:ext cx="742950" cy="361951"/>
          </a:xfrm>
          <a:prstGeom prst="rect">
            <a:avLst/>
          </a:prstGeom>
          <a:noFill/>
        </p:spPr>
      </p:pic>
      <p:pic>
        <p:nvPicPr>
          <p:cNvPr id="4098" name="Picture 2" descr="scrollwork-Top.png"/>
          <p:cNvPicPr>
            <a:picLocks noChangeAspect="1" noChangeArrowheads="1"/>
          </p:cNvPicPr>
          <p:nvPr/>
        </p:nvPicPr>
        <p:blipFill>
          <a:blip r:embed="rId3"/>
          <a:srcRect/>
          <a:stretch>
            <a:fillRect/>
          </a:stretch>
        </p:blipFill>
        <p:spPr bwMode="auto">
          <a:xfrm>
            <a:off x="7407649" y="565898"/>
            <a:ext cx="742950" cy="361951"/>
          </a:xfrm>
          <a:prstGeom prst="rect">
            <a:avLst/>
          </a:prstGeom>
          <a:noFill/>
        </p:spPr>
      </p:pic>
      <p:sp>
        <p:nvSpPr>
          <p:cNvPr id="2" name="Title 1"/>
          <p:cNvSpPr>
            <a:spLocks noGrp="1"/>
          </p:cNvSpPr>
          <p:nvPr>
            <p:ph type="title"/>
          </p:nvPr>
        </p:nvSpPr>
        <p:spPr>
          <a:xfrm>
            <a:off x="1280160" y="4406154"/>
            <a:ext cx="6583680" cy="784412"/>
          </a:xfrm>
        </p:spPr>
        <p:txBody>
          <a:bodyPr vert="horz" lIns="91440" tIns="45720" rIns="91440" bIns="45720" rtlCol="0" anchor="b">
            <a:noAutofit/>
          </a:bodyPr>
          <a:lstStyle>
            <a:lvl1pPr algn="ctr" defTabSz="914400" rtl="0" eaLnBrk="1" latinLnBrk="0" hangingPunct="1">
              <a:spcBef>
                <a:spcPct val="0"/>
              </a:spcBef>
              <a:buNone/>
              <a:defRPr lang="en-US" sz="3600" b="0" kern="1200" dirty="0">
                <a:solidFill>
                  <a:schemeClr val="tx1"/>
                </a:solidFill>
                <a:latin typeface="+mj-lt"/>
                <a:ea typeface="+mj-ea"/>
                <a:cs typeface="+mj-cs"/>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8200" y="5446059"/>
            <a:ext cx="7543800" cy="609600"/>
          </a:xfrm>
        </p:spPr>
        <p:txBody>
          <a:bodyPr vert="horz" lIns="91440" tIns="45720" rIns="91440" bIns="45720" rtlCol="0">
            <a:normAutofit/>
          </a:bodyPr>
          <a:lstStyle>
            <a:lvl1pPr marL="0" indent="0" algn="ctr">
              <a:spcBef>
                <a:spcPts val="0"/>
              </a:spcBef>
              <a:buNone/>
              <a:defRPr lang="en-US" sz="1600" kern="1200" smtClean="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600"/>
              </a:spcBef>
              <a:buSzPct val="100000"/>
              <a:buFont typeface="Wingdings" pitchFamily="2" charset="2"/>
              <a:buNone/>
            </a:pPr>
            <a:r>
              <a:rPr lang="en-US" dirty="0"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29.03.14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6146" name="Picture 2" descr="captionLongAccent.png"/>
          <p:cNvPicPr>
            <a:picLocks noChangeAspect="1" noChangeArrowheads="1"/>
          </p:cNvPicPr>
          <p:nvPr/>
        </p:nvPicPr>
        <p:blipFill>
          <a:blip r:embed="rId4"/>
          <a:srcRect/>
          <a:stretch>
            <a:fillRect/>
          </a:stretch>
        </p:blipFill>
        <p:spPr bwMode="auto">
          <a:xfrm>
            <a:off x="1390650" y="5204012"/>
            <a:ext cx="6362700" cy="247651"/>
          </a:xfrm>
          <a:prstGeom prst="rect">
            <a:avLst/>
          </a:prstGeom>
          <a:noFill/>
        </p:spPr>
      </p:pic>
      <p:sp>
        <p:nvSpPr>
          <p:cNvPr id="14" name="Picture Placeholder 2"/>
          <p:cNvSpPr>
            <a:spLocks noGrp="1"/>
          </p:cNvSpPr>
          <p:nvPr>
            <p:ph type="pic" idx="13"/>
          </p:nvPr>
        </p:nvSpPr>
        <p:spPr>
          <a:xfrm>
            <a:off x="4912659" y="780826"/>
            <a:ext cx="2743200" cy="3467548"/>
          </a:xfrm>
          <a:solidFill>
            <a:schemeClr val="bg2"/>
          </a:solidFill>
          <a:ln w="127000">
            <a:solidFill>
              <a:schemeClr val="bg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pageAccent-Full.png"/>
          <p:cNvPicPr>
            <a:picLocks noChangeAspect="1" noChangeArrowheads="1"/>
          </p:cNvPicPr>
          <p:nvPr/>
        </p:nvPicPr>
        <p:blipFill>
          <a:blip r:embed="rId2"/>
          <a:srcRect/>
          <a:stretch>
            <a:fillRect/>
          </a:stretch>
        </p:blipFill>
        <p:spPr bwMode="auto">
          <a:xfrm>
            <a:off x="595315"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2084294"/>
            <a:ext cx="7543800" cy="3639671"/>
          </a:xfrm>
        </p:spPr>
        <p:txBody>
          <a:bodyPr vert="eaVert"/>
          <a:lstStyle>
            <a:lvl5pPr>
              <a:defRPr/>
            </a:lvl5pPr>
            <a:lvl6pPr marL="2286000">
              <a:defRPr/>
            </a:lvl6pPr>
            <a:lvl7pPr marL="2286000">
              <a:defRPr/>
            </a:lvl7pPr>
            <a:lvl8pPr marL="2286000">
              <a:defRPr/>
            </a:lvl8pPr>
            <a:lvl9pPr marL="228600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29.03.14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922048"/>
            <a:ext cx="1676400" cy="4814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922048"/>
            <a:ext cx="5638800" cy="4814888"/>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29.03.14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5122" name="Picture 2" descr="verticalAccent.png"/>
          <p:cNvPicPr>
            <a:picLocks noChangeAspect="1" noChangeArrowheads="1"/>
          </p:cNvPicPr>
          <p:nvPr/>
        </p:nvPicPr>
        <p:blipFill>
          <a:blip r:embed="rId2"/>
          <a:srcRect/>
          <a:stretch>
            <a:fillRect/>
          </a:stretch>
        </p:blipFill>
        <p:spPr bwMode="auto">
          <a:xfrm>
            <a:off x="6626225" y="860612"/>
            <a:ext cx="247364" cy="493776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4" name="Date Placeholder 3"/>
          <p:cNvSpPr>
            <a:spLocks noGrp="1"/>
          </p:cNvSpPr>
          <p:nvPr>
            <p:ph type="dt" sz="half" idx="10"/>
          </p:nvPr>
        </p:nvSpPr>
        <p:spPr/>
        <p:txBody>
          <a:bodyPr/>
          <a:lstStyle/>
          <a:p>
            <a:fld id="{628EAFA9-7502-42D3-9B79-C38E938C236F}" type="datetimeFigureOut">
              <a:rPr lang="en-US" smtClean="0"/>
              <a:t>29.03.14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7" name="Picture 2" descr="pageAccent-Full.png"/>
          <p:cNvPicPr>
            <a:picLocks noChangeAspect="1" noChangeArrowheads="1"/>
          </p:cNvPicPr>
          <p:nvPr/>
        </p:nvPicPr>
        <p:blipFill>
          <a:blip r:embed="rId2"/>
          <a:srcRect/>
          <a:stretch>
            <a:fillRect/>
          </a:stretch>
        </p:blipFill>
        <p:spPr bwMode="auto">
          <a:xfrm>
            <a:off x="595315" y="1689847"/>
            <a:ext cx="7953375" cy="304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Ref idx="1002">
        <a:schemeClr val="bg2"/>
      </p:bgRef>
    </p:bg>
    <p:spTree>
      <p:nvGrpSpPr>
        <p:cNvPr id="1" name=""/>
        <p:cNvGrpSpPr/>
        <p:nvPr/>
      </p:nvGrpSpPr>
      <p:grpSpPr>
        <a:xfrm>
          <a:off x="0" y="0"/>
          <a:ext cx="0" cy="0"/>
          <a:chOff x="0" y="0"/>
          <a:chExt cx="0" cy="0"/>
        </a:xfrm>
      </p:grpSpPr>
      <p:pic>
        <p:nvPicPr>
          <p:cNvPr id="8" name="Picture 7" descr="coverEmboss.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102521" y="4038600"/>
            <a:ext cx="6938963" cy="1174376"/>
          </a:xfrm>
        </p:spPr>
        <p:txBody>
          <a:bodyPr anchor="b" anchorCtr="0">
            <a:noAutofit/>
          </a:bodyPr>
          <a:lstStyle>
            <a:lvl1pPr>
              <a:lnSpc>
                <a:spcPct val="95000"/>
              </a:lnSpc>
              <a:defRPr sz="5200"/>
            </a:lvl1pPr>
          </a:lstStyle>
          <a:p>
            <a:r>
              <a:rPr lang="en-US" smtClean="0"/>
              <a:t>Click to edit Master title style</a:t>
            </a:r>
            <a:endParaRPr lang="en-US" dirty="0"/>
          </a:p>
        </p:txBody>
      </p:sp>
      <p:sp>
        <p:nvSpPr>
          <p:cNvPr id="3" name="Subtitle 2"/>
          <p:cNvSpPr>
            <a:spLocks noGrp="1"/>
          </p:cNvSpPr>
          <p:nvPr>
            <p:ph type="subTitle" idx="1"/>
          </p:nvPr>
        </p:nvSpPr>
        <p:spPr>
          <a:xfrm>
            <a:off x="1102522" y="5212978"/>
            <a:ext cx="6938961" cy="775447"/>
          </a:xfrm>
        </p:spPr>
        <p:txBody>
          <a:bodyPr>
            <a:normAutofit/>
          </a:bodyPr>
          <a:lstStyle>
            <a:lvl1pPr marL="0" indent="0" algn="ctr">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907741" y="6214970"/>
            <a:ext cx="2133600" cy="275479"/>
          </a:xfrm>
        </p:spPr>
        <p:txBody>
          <a:bodyPr/>
          <a:lstStyle>
            <a:lvl1pPr>
              <a:defRPr>
                <a:solidFill>
                  <a:schemeClr val="bg2">
                    <a:lumMod val="60000"/>
                    <a:lumOff val="40000"/>
                  </a:schemeClr>
                </a:solidFill>
              </a:defRPr>
            </a:lvl1pPr>
          </a:lstStyle>
          <a:p>
            <a:fld id="{628EAFA9-7502-42D3-9B79-C38E938C236F}" type="datetimeFigureOut">
              <a:rPr lang="en-US" smtClean="0"/>
              <a:t>29.03.14</a:t>
            </a:fld>
            <a:endParaRPr lang="en-US"/>
          </a:p>
        </p:txBody>
      </p:sp>
      <p:sp>
        <p:nvSpPr>
          <p:cNvPr id="5" name="Footer Placeholder 4"/>
          <p:cNvSpPr>
            <a:spLocks noGrp="1"/>
          </p:cNvSpPr>
          <p:nvPr>
            <p:ph type="ftr" sz="quarter" idx="11"/>
          </p:nvPr>
        </p:nvSpPr>
        <p:spPr>
          <a:xfrm>
            <a:off x="1102659" y="6214970"/>
            <a:ext cx="2895600" cy="275479"/>
          </a:xfrm>
        </p:spPr>
        <p:txBody>
          <a:bodyPr/>
          <a:lstStyle>
            <a:lvl1pPr>
              <a:defRPr>
                <a:solidFill>
                  <a:schemeClr val="bg2">
                    <a:lumMod val="60000"/>
                    <a:lumOff val="40000"/>
                  </a:schemeClr>
                </a:solidFill>
              </a:defRPr>
            </a:lvl1pPr>
          </a:lstStyle>
          <a:p>
            <a:endParaRPr lang="en-US"/>
          </a:p>
        </p:txBody>
      </p:sp>
      <p:sp>
        <p:nvSpPr>
          <p:cNvPr id="6" name="Slide Number Placeholder 5"/>
          <p:cNvSpPr>
            <a:spLocks noGrp="1"/>
          </p:cNvSpPr>
          <p:nvPr>
            <p:ph type="sldNum" sz="quarter" idx="12"/>
          </p:nvPr>
        </p:nvSpPr>
        <p:spPr>
          <a:xfrm>
            <a:off x="4343400" y="6214970"/>
            <a:ext cx="457200" cy="275479"/>
          </a:xfrm>
        </p:spPr>
        <p:txBody>
          <a:bodyPr/>
          <a:lstStyle>
            <a:lvl1pPr>
              <a:defRPr>
                <a:solidFill>
                  <a:schemeClr val="bg2">
                    <a:lumMod val="60000"/>
                    <a:lumOff val="40000"/>
                  </a:schemeClr>
                </a:solidFill>
              </a:defRPr>
            </a:lvl1pPr>
          </a:lstStyle>
          <a:p>
            <a:fld id="{2D57B0AA-AC8E-4463-ADAC-E87D09B82E4F}" type="slidenum">
              <a:rPr lang="en-US" smtClean="0"/>
              <a:t>‹#›</a:t>
            </a:fld>
            <a:endParaRPr lang="en-US"/>
          </a:p>
        </p:txBody>
      </p:sp>
      <p:pic>
        <p:nvPicPr>
          <p:cNvPr id="9" name="Picture 8" descr="coverAccentBottom.png"/>
          <p:cNvPicPr>
            <a:picLocks noChangeAspect="1"/>
          </p:cNvPicPr>
          <p:nvPr/>
        </p:nvPicPr>
        <p:blipFill>
          <a:blip r:embed="rId3"/>
          <a:stretch>
            <a:fillRect/>
          </a:stretch>
        </p:blipFill>
        <p:spPr>
          <a:xfrm>
            <a:off x="914400" y="3915802"/>
            <a:ext cx="7315200" cy="400705"/>
          </a:xfrm>
          <a:prstGeom prst="rect">
            <a:avLst/>
          </a:prstGeom>
        </p:spPr>
      </p:pic>
      <p:sp>
        <p:nvSpPr>
          <p:cNvPr id="11" name="Picture Placeholder 2"/>
          <p:cNvSpPr>
            <a:spLocks noGrp="1"/>
          </p:cNvSpPr>
          <p:nvPr>
            <p:ph type="pic" idx="13"/>
          </p:nvPr>
        </p:nvSpPr>
        <p:spPr>
          <a:xfrm>
            <a:off x="1188720" y="1004457"/>
            <a:ext cx="6766560" cy="2729345"/>
          </a:xfrm>
          <a:solidFill>
            <a:schemeClr val="bg2"/>
          </a:solidFill>
          <a:ln w="127000">
            <a:solidFill>
              <a:schemeClr val="tx1"/>
            </a:solidFill>
            <a:miter lim="800000"/>
          </a:ln>
          <a:effectLst>
            <a:outerShdw blurRad="50800" dist="38100" dir="5400000" algn="t" rotWithShape="0">
              <a:prstClr val="black">
                <a:alpha val="25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6012" y="1904999"/>
            <a:ext cx="6938964" cy="1582271"/>
          </a:xfrm>
        </p:spPr>
        <p:txBody>
          <a:bodyPr vert="horz" lIns="91440" tIns="45720" rIns="91440" bIns="45720" rtlCol="0" anchor="b" anchorCtr="0">
            <a:noAutofit/>
          </a:bodyPr>
          <a:lstStyle>
            <a:lvl1pPr algn="ctr" defTabSz="914400" rtl="0" eaLnBrk="1" latinLnBrk="0" hangingPunct="1">
              <a:lnSpc>
                <a:spcPct val="95000"/>
              </a:lnSpc>
              <a:spcBef>
                <a:spcPct val="0"/>
              </a:spcBef>
              <a:buNone/>
              <a:defRPr lang="en-US" sz="5600" kern="1200">
                <a:solidFill>
                  <a:schemeClr val="tx1"/>
                </a:solidFill>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16012" y="3487271"/>
            <a:ext cx="6938960" cy="1143000"/>
          </a:xfrm>
        </p:spPr>
        <p:txBody>
          <a:bodyPr vert="horz" lIns="91440" tIns="45720" rIns="91440" bIns="45720" rtlCol="0">
            <a:normAutofit/>
          </a:bodyPr>
          <a:lstStyle>
            <a:lvl1pPr marL="0" indent="0" algn="ctr" defTabSz="914400" rtl="0" eaLnBrk="1" latinLnBrk="0" hangingPunct="1">
              <a:spcBef>
                <a:spcPts val="300"/>
              </a:spcBef>
              <a:buSzPct val="100000"/>
              <a:buFont typeface="Wingdings" pitchFamily="2" charset="2"/>
              <a:buNone/>
              <a:defRPr lang="en-US" sz="1800" kern="1200" smtClean="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28EAFA9-7502-42D3-9B79-C38E938C236F}" type="datetimeFigureOut">
              <a:rPr lang="en-US" smtClean="0"/>
              <a:t>29.03.14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pic>
        <p:nvPicPr>
          <p:cNvPr id="1026" name="Picture 2" descr="SectionAccentTop.png"/>
          <p:cNvPicPr>
            <a:picLocks noChangeAspect="1" noChangeArrowheads="1"/>
          </p:cNvPicPr>
          <p:nvPr/>
        </p:nvPicPr>
        <p:blipFill>
          <a:blip r:embed="rId2"/>
          <a:srcRect/>
          <a:stretch>
            <a:fillRect/>
          </a:stretch>
        </p:blipFill>
        <p:spPr bwMode="auto">
          <a:xfrm>
            <a:off x="914400" y="1618489"/>
            <a:ext cx="7315200" cy="356383"/>
          </a:xfrm>
          <a:prstGeom prst="rect">
            <a:avLst/>
          </a:prstGeom>
          <a:noFill/>
        </p:spPr>
      </p:pic>
      <p:pic>
        <p:nvPicPr>
          <p:cNvPr id="1027" name="Picture 3" descr="SectionAccentBottom.png"/>
          <p:cNvPicPr>
            <a:picLocks noChangeAspect="1" noChangeArrowheads="1"/>
          </p:cNvPicPr>
          <p:nvPr/>
        </p:nvPicPr>
        <p:blipFill>
          <a:blip r:embed="rId3"/>
          <a:srcRect/>
          <a:stretch>
            <a:fillRect/>
          </a:stretch>
        </p:blipFill>
        <p:spPr bwMode="auto">
          <a:xfrm>
            <a:off x="914400" y="4690873"/>
            <a:ext cx="7315200" cy="356383"/>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pageAccent-Full.png"/>
          <p:cNvPicPr>
            <a:picLocks noChangeAspect="1" noChangeArrowheads="1"/>
          </p:cNvPicPr>
          <p:nvPr/>
        </p:nvPicPr>
        <p:blipFill>
          <a:blip r:embed="rId2"/>
          <a:srcRect/>
          <a:stretch>
            <a:fillRect/>
          </a:stretch>
        </p:blipFill>
        <p:spPr bwMode="auto">
          <a:xfrm>
            <a:off x="595315"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3425" indent="-282575">
              <a:defRPr sz="1800"/>
            </a:lvl7pPr>
            <a:lvl8pPr marL="2286000" indent="-282575">
              <a:defRPr sz="1800"/>
            </a:lvl8pPr>
            <a:lvl9pPr marL="2568575" indent="-282575">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4" name="Content Placeholder 3"/>
          <p:cNvSpPr>
            <a:spLocks noGrp="1"/>
          </p:cNvSpPr>
          <p:nvPr>
            <p:ph sz="half" idx="2"/>
          </p:nvPr>
        </p:nvSpPr>
        <p:spPr>
          <a:xfrm>
            <a:off x="4926106" y="2084293"/>
            <a:ext cx="3429000" cy="3639312"/>
          </a:xfrm>
        </p:spPr>
        <p:txBody>
          <a:bodyPr>
            <a:normAutofit/>
          </a:bodyPr>
          <a:lstStyle>
            <a:lvl1pPr marL="282575" indent="-282575">
              <a:defRPr sz="20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800"/>
            </a:lvl6pPr>
            <a:lvl7pPr marL="2005013" indent="-282575">
              <a:defRPr sz="1800"/>
            </a:lvl7pPr>
            <a:lvl8pPr marL="2287588" indent="-282575">
              <a:defRPr sz="1800"/>
            </a:lvl8pPr>
            <a:lvl9pPr marL="2568575" indent="-280988">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5" name="Date Placeholder 4"/>
          <p:cNvSpPr>
            <a:spLocks noGrp="1"/>
          </p:cNvSpPr>
          <p:nvPr>
            <p:ph type="dt" sz="half" idx="10"/>
          </p:nvPr>
        </p:nvSpPr>
        <p:spPr/>
        <p:txBody>
          <a:bodyPr/>
          <a:lstStyle/>
          <a:p>
            <a:fld id="{628EAFA9-7502-42D3-9B79-C38E938C236F}" type="datetimeFigureOut">
              <a:rPr lang="en-US" smtClean="0"/>
              <a:t>29.03.14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pageAccent-Full.png"/>
          <p:cNvPicPr>
            <a:picLocks noChangeAspect="1" noChangeArrowheads="1"/>
          </p:cNvPicPr>
          <p:nvPr/>
        </p:nvPicPr>
        <p:blipFill>
          <a:blip r:embed="rId2"/>
          <a:srcRect/>
          <a:stretch>
            <a:fillRect/>
          </a:stretch>
        </p:blipFill>
        <p:spPr bwMode="auto">
          <a:xfrm>
            <a:off x="595315" y="1689847"/>
            <a:ext cx="7953375" cy="304800"/>
          </a:xfrm>
          <a:prstGeom prst="rect">
            <a:avLst/>
          </a:prstGeom>
          <a:noFill/>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81100" y="1839914"/>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8200" y="2971801"/>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4163">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5" name="Text Placeholder 4"/>
          <p:cNvSpPr>
            <a:spLocks noGrp="1"/>
          </p:cNvSpPr>
          <p:nvPr>
            <p:ph type="body" sz="quarter" idx="3"/>
          </p:nvPr>
        </p:nvSpPr>
        <p:spPr>
          <a:xfrm>
            <a:off x="5269006" y="1839914"/>
            <a:ext cx="2743200" cy="903287"/>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6106" y="2971801"/>
            <a:ext cx="3429000" cy="2751804"/>
          </a:xfrm>
        </p:spPr>
        <p:txBody>
          <a:bodyPr>
            <a:normAutofit/>
          </a:bodyPr>
          <a:lstStyle>
            <a:lvl1pPr marL="282575" indent="-282575">
              <a:defRPr sz="1800"/>
            </a:lvl1pPr>
            <a:lvl2pPr marL="573088" indent="-282575">
              <a:defRPr sz="1800"/>
            </a:lvl2pPr>
            <a:lvl3pPr marL="855663" indent="-282575">
              <a:defRPr sz="1800"/>
            </a:lvl3pPr>
            <a:lvl4pPr marL="1146175" indent="-282575">
              <a:defRPr sz="1800"/>
            </a:lvl4pPr>
            <a:lvl5pPr marL="1430338" indent="-282575">
              <a:defRPr sz="1800"/>
            </a:lvl5pPr>
            <a:lvl6pPr marL="1712913" indent="-282575">
              <a:defRPr sz="1600"/>
            </a:lvl6pPr>
            <a:lvl7pPr marL="2003425" indent="-282575">
              <a:defRPr sz="1600"/>
            </a:lvl7pPr>
            <a:lvl8pPr marL="2286000" indent="-282575">
              <a:defRPr sz="1600"/>
            </a:lvl8pPr>
            <a:lvl9pPr marL="2568575" indent="-282575">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7" name="Date Placeholder 6"/>
          <p:cNvSpPr>
            <a:spLocks noGrp="1"/>
          </p:cNvSpPr>
          <p:nvPr>
            <p:ph type="dt" sz="half" idx="10"/>
          </p:nvPr>
        </p:nvSpPr>
        <p:spPr/>
        <p:txBody>
          <a:bodyPr/>
          <a:lstStyle/>
          <a:p>
            <a:fld id="{628EAFA9-7502-42D3-9B79-C38E938C236F}" type="datetimeFigureOut">
              <a:rPr lang="en-US" smtClean="0"/>
              <a:t>29.03.14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57B0AA-AC8E-4463-ADAC-E87D09B82E4F}" type="slidenum">
              <a:rPr lang="en-US" smtClean="0"/>
              <a:t>‹#›</a:t>
            </a:fld>
            <a:endParaRPr lang="en-US"/>
          </a:p>
        </p:txBody>
      </p:sp>
      <p:pic>
        <p:nvPicPr>
          <p:cNvPr id="2050" name="Picture 2" descr="comparisonRule.png"/>
          <p:cNvPicPr>
            <a:picLocks noChangeAspect="1" noChangeArrowheads="1"/>
          </p:cNvPicPr>
          <p:nvPr/>
        </p:nvPicPr>
        <p:blipFill>
          <a:blip r:embed="rId3"/>
          <a:srcRect/>
          <a:stretch>
            <a:fillRect/>
          </a:stretch>
        </p:blipFill>
        <p:spPr bwMode="auto">
          <a:xfrm>
            <a:off x="1247775" y="2686050"/>
            <a:ext cx="2609850" cy="133351"/>
          </a:xfrm>
          <a:prstGeom prst="rect">
            <a:avLst/>
          </a:prstGeom>
          <a:noFill/>
        </p:spPr>
      </p:pic>
      <p:pic>
        <p:nvPicPr>
          <p:cNvPr id="12" name="Picture 2" descr="comparisonRule.png"/>
          <p:cNvPicPr>
            <a:picLocks noChangeAspect="1" noChangeArrowheads="1"/>
          </p:cNvPicPr>
          <p:nvPr/>
        </p:nvPicPr>
        <p:blipFill>
          <a:blip r:embed="rId3"/>
          <a:srcRect/>
          <a:stretch>
            <a:fillRect/>
          </a:stretch>
        </p:blipFill>
        <p:spPr bwMode="auto">
          <a:xfrm>
            <a:off x="5335681" y="2686050"/>
            <a:ext cx="2609850" cy="13335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pageAccent-Full.png"/>
          <p:cNvPicPr>
            <a:picLocks noChangeAspect="1" noChangeArrowheads="1"/>
          </p:cNvPicPr>
          <p:nvPr/>
        </p:nvPicPr>
        <p:blipFill>
          <a:blip r:embed="rId2"/>
          <a:srcRect/>
          <a:stretch>
            <a:fillRect/>
          </a:stretch>
        </p:blipFill>
        <p:spPr bwMode="auto">
          <a:xfrm>
            <a:off x="595315" y="1689847"/>
            <a:ext cx="7953375" cy="3048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8EAFA9-7502-42D3-9B79-C38E938C236F}" type="datetimeFigureOut">
              <a:rPr lang="en-US" smtClean="0"/>
              <a:t>29.03.14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8EAFA9-7502-42D3-9B79-C38E938C236F}" type="datetimeFigureOut">
              <a:rPr lang="en-US" smtClean="0"/>
              <a:t>29.03.14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3429000" cy="1371600"/>
          </a:xfrm>
        </p:spPr>
        <p:txBody>
          <a:bodyPr anchor="b">
            <a:noAutofit/>
          </a:bodyPr>
          <a:lstStyle>
            <a:lvl1pPr algn="ctr">
              <a:defRPr sz="3600" b="0"/>
            </a:lvl1pPr>
          </a:lstStyle>
          <a:p>
            <a:r>
              <a:rPr lang="en-US" smtClean="0"/>
              <a:t>Click to edit Master title style</a:t>
            </a:r>
            <a:endParaRPr lang="en-US" dirty="0"/>
          </a:p>
        </p:txBody>
      </p:sp>
      <p:sp>
        <p:nvSpPr>
          <p:cNvPr id="3" name="Content Placeholder 2"/>
          <p:cNvSpPr>
            <a:spLocks noGrp="1"/>
          </p:cNvSpPr>
          <p:nvPr>
            <p:ph idx="1"/>
          </p:nvPr>
        </p:nvSpPr>
        <p:spPr>
          <a:xfrm>
            <a:off x="4926106" y="914401"/>
            <a:ext cx="3429000" cy="4815841"/>
          </a:xfrm>
        </p:spPr>
        <p:txBody>
          <a:bodyPr>
            <a:normAutofit/>
          </a:bodyPr>
          <a:lstStyle>
            <a:lvl1pPr marL="341313" indent="-341313">
              <a:defRPr sz="2200"/>
            </a:lvl1pPr>
            <a:lvl2pPr marL="631825" indent="-284163">
              <a:defRPr sz="2000"/>
            </a:lvl2pPr>
            <a:lvl3pPr marL="914400" indent="-284163">
              <a:defRPr sz="1800"/>
            </a:lvl3pPr>
            <a:lvl4pPr marL="1196975" indent="-284163">
              <a:defRPr sz="1800"/>
            </a:lvl4pPr>
            <a:lvl5pPr marL="1487488" indent="-284163">
              <a:defRPr sz="1800"/>
            </a:lvl5pPr>
            <a:lvl6pPr marL="1770063" indent="-284163">
              <a:defRPr sz="1800"/>
            </a:lvl6pPr>
            <a:lvl7pPr marL="2060575" indent="-284163">
              <a:defRPr sz="1800"/>
            </a:lvl7pPr>
            <a:lvl8pPr marL="2344738" indent="-284163">
              <a:defRPr sz="1800"/>
            </a:lvl8pPr>
            <a:lvl9pPr marL="2627313" indent="-284163">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4" name="Text Placeholder 3"/>
          <p:cNvSpPr>
            <a:spLocks noGrp="1"/>
          </p:cNvSpPr>
          <p:nvPr>
            <p:ph type="body" sz="half" idx="2"/>
          </p:nvPr>
        </p:nvSpPr>
        <p:spPr>
          <a:xfrm>
            <a:off x="838200" y="2667001"/>
            <a:ext cx="3429000" cy="2895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28EAFA9-7502-42D3-9B79-C38E938C236F}" type="datetimeFigureOut">
              <a:rPr lang="en-US" smtClean="0"/>
              <a:t>29.03.14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57B0AA-AC8E-4463-ADAC-E87D09B82E4F}" type="slidenum">
              <a:rPr lang="en-US" smtClean="0"/>
              <a:t>‹#›</a:t>
            </a:fld>
            <a:endParaRPr lang="en-US"/>
          </a:p>
        </p:txBody>
      </p:sp>
      <p:pic>
        <p:nvPicPr>
          <p:cNvPr id="3074" name="Picture 2" descr="captionAccent.png"/>
          <p:cNvPicPr>
            <a:picLocks noChangeAspect="1" noChangeArrowheads="1"/>
          </p:cNvPicPr>
          <p:nvPr/>
        </p:nvPicPr>
        <p:blipFill>
          <a:blip r:embed="rId2"/>
          <a:srcRect/>
          <a:stretch>
            <a:fillRect/>
          </a:stretch>
        </p:blipFill>
        <p:spPr bwMode="auto">
          <a:xfrm>
            <a:off x="838200" y="2326341"/>
            <a:ext cx="3429000" cy="240307"/>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interiorEdging.png"/>
          <p:cNvPicPr>
            <a:picLocks noChangeAspect="1"/>
          </p:cNvPicPr>
          <p:nvPr/>
        </p:nvPicPr>
        <p:blipFill>
          <a:blip r:embed="rId16"/>
          <a:stretch>
            <a:fillRect/>
          </a:stretch>
        </p:blipFill>
        <p:spPr>
          <a:xfrm>
            <a:off x="0" y="0"/>
            <a:ext cx="9144000" cy="6858000"/>
          </a:xfrm>
          <a:prstGeom prst="rect">
            <a:avLst/>
          </a:prstGeom>
        </p:spPr>
      </p:pic>
      <p:sp>
        <p:nvSpPr>
          <p:cNvPr id="2" name="Title Placeholder 1"/>
          <p:cNvSpPr>
            <a:spLocks noGrp="1"/>
          </p:cNvSpPr>
          <p:nvPr>
            <p:ph type="title"/>
          </p:nvPr>
        </p:nvSpPr>
        <p:spPr>
          <a:xfrm>
            <a:off x="800100" y="381000"/>
            <a:ext cx="75438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2084294"/>
            <a:ext cx="6949440" cy="363967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4" name="Date Placeholder 3"/>
          <p:cNvSpPr>
            <a:spLocks noGrp="1"/>
          </p:cNvSpPr>
          <p:nvPr>
            <p:ph type="dt" sz="half" idx="2"/>
          </p:nvPr>
        </p:nvSpPr>
        <p:spPr>
          <a:xfrm>
            <a:off x="6553200" y="6118413"/>
            <a:ext cx="2133600" cy="275479"/>
          </a:xfrm>
          <a:prstGeom prst="rect">
            <a:avLst/>
          </a:prstGeom>
        </p:spPr>
        <p:txBody>
          <a:bodyPr vert="horz" lIns="91440" tIns="45720" rIns="91440" bIns="45720" rtlCol="0" anchor="ctr"/>
          <a:lstStyle>
            <a:lvl1pPr algn="r">
              <a:defRPr sz="1200">
                <a:solidFill>
                  <a:schemeClr val="tx1"/>
                </a:solidFill>
              </a:defRPr>
            </a:lvl1pPr>
          </a:lstStyle>
          <a:p>
            <a:fld id="{628EAFA9-7502-42D3-9B79-C38E938C236F}" type="datetimeFigureOut">
              <a:rPr lang="en-US" smtClean="0"/>
              <a:t>29.03.14</a:t>
            </a:fld>
            <a:endParaRPr lang="en-US"/>
          </a:p>
        </p:txBody>
      </p:sp>
      <p:sp>
        <p:nvSpPr>
          <p:cNvPr id="5" name="Footer Placeholder 4"/>
          <p:cNvSpPr>
            <a:spLocks noGrp="1"/>
          </p:cNvSpPr>
          <p:nvPr>
            <p:ph type="ftr" sz="quarter" idx="3"/>
          </p:nvPr>
        </p:nvSpPr>
        <p:spPr>
          <a:xfrm>
            <a:off x="457200" y="6118413"/>
            <a:ext cx="2895600" cy="275479"/>
          </a:xfrm>
          <a:prstGeom prst="rect">
            <a:avLst/>
          </a:prstGeom>
        </p:spPr>
        <p:txBody>
          <a:bodyPr vert="horz" lIns="91440" tIns="45720" rIns="91440" bIns="45720" rtlCol="0" anchor="ctr"/>
          <a:lstStyle>
            <a:lvl1pPr algn="l">
              <a:defRPr sz="1200">
                <a:solidFill>
                  <a:schemeClr val="tx1"/>
                </a:solidFill>
              </a:defRPr>
            </a:lvl1pPr>
          </a:lstStyle>
          <a:p>
            <a:endParaRPr lang="en-US"/>
          </a:p>
        </p:txBody>
      </p:sp>
      <p:sp>
        <p:nvSpPr>
          <p:cNvPr id="6" name="Slide Number Placeholder 5"/>
          <p:cNvSpPr>
            <a:spLocks noGrp="1"/>
          </p:cNvSpPr>
          <p:nvPr>
            <p:ph type="sldNum" sz="quarter" idx="4"/>
          </p:nvPr>
        </p:nvSpPr>
        <p:spPr>
          <a:xfrm>
            <a:off x="4343400" y="6118413"/>
            <a:ext cx="457200" cy="275479"/>
          </a:xfrm>
          <a:prstGeom prst="rect">
            <a:avLst/>
          </a:prstGeom>
        </p:spPr>
        <p:txBody>
          <a:bodyPr vert="horz" lIns="91440" tIns="45720" rIns="91440" bIns="45720" rtlCol="0" anchor="ctr"/>
          <a:lstStyle>
            <a:lvl1pPr algn="ctr">
              <a:defRPr sz="1200">
                <a:solidFill>
                  <a:schemeClr val="tx1"/>
                </a:solidFill>
              </a:defRPr>
            </a:lvl1pPr>
          </a:lstStyle>
          <a:p>
            <a:fld id="{2D57B0AA-AC8E-4463-ADAC-E87D09B82E4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5600" kern="1200">
          <a:solidFill>
            <a:schemeClr val="tx1"/>
          </a:solidFill>
          <a:latin typeface="+mj-lt"/>
          <a:ea typeface="+mj-ea"/>
          <a:cs typeface="+mj-cs"/>
        </a:defRPr>
      </a:lvl1pPr>
    </p:titleStyle>
    <p:bodyStyle>
      <a:lvl1pPr marL="457200" indent="-457200" algn="l" defTabSz="914400" rtl="0" eaLnBrk="1" latinLnBrk="0" hangingPunct="1">
        <a:spcBef>
          <a:spcPts val="2000"/>
        </a:spcBef>
        <a:buSzPct val="10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500"/>
        </a:spcBef>
        <a:buClr>
          <a:schemeClr val="tx1">
            <a:lumMod val="60000"/>
            <a:lumOff val="40000"/>
          </a:schemeClr>
        </a:buClr>
        <a:buSzPct val="10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500"/>
        </a:spcBef>
        <a:buClr>
          <a:schemeClr val="tx1">
            <a:lumMod val="60000"/>
            <a:lumOff val="40000"/>
          </a:schemeClr>
        </a:buClr>
        <a:buSzPct val="100000"/>
        <a:buFont typeface="Wingdings" pitchFamily="2" charset="2"/>
        <a:buChar char=""/>
        <a:defRPr sz="1800" kern="1200">
          <a:solidFill>
            <a:schemeClr val="tx1"/>
          </a:solidFill>
          <a:latin typeface="+mn-lt"/>
          <a:ea typeface="+mn-ea"/>
          <a:cs typeface="+mn-cs"/>
        </a:defRPr>
      </a:lvl4pPr>
      <a:lvl5pPr marL="2286000" indent="-457200" algn="l" defTabSz="914400" rtl="0" eaLnBrk="1" latinLnBrk="0" hangingPunct="1">
        <a:spcBef>
          <a:spcPts val="1500"/>
        </a:spcBef>
        <a:buSzPct val="100000"/>
        <a:buFont typeface="Wingdings" pitchFamily="2" charset="2"/>
        <a:buChar char=""/>
        <a:defRPr sz="1800" kern="1200">
          <a:solidFill>
            <a:schemeClr val="tx1"/>
          </a:solidFill>
          <a:latin typeface="+mn-lt"/>
          <a:ea typeface="+mn-ea"/>
          <a:cs typeface="+mn-cs"/>
        </a:defRPr>
      </a:lvl5pPr>
      <a:lvl6pPr marL="27432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a:solidFill>
            <a:schemeClr val="tx1"/>
          </a:solidFill>
          <a:latin typeface="+mn-lt"/>
          <a:ea typeface="+mn-ea"/>
          <a:cs typeface="+mn-cs"/>
        </a:defRPr>
      </a:lvl6pPr>
      <a:lvl7pPr marL="32004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7pPr>
      <a:lvl8pPr marL="3657600" indent="-457200" algn="l" defTabSz="914400" rtl="0" eaLnBrk="1" latinLnBrk="0" hangingPunct="1">
        <a:spcBef>
          <a:spcPts val="1500"/>
        </a:spcBef>
        <a:buClr>
          <a:schemeClr val="tx1">
            <a:lumMod val="60000"/>
            <a:lumOff val="40000"/>
          </a:schemeClr>
        </a:buClr>
        <a:buSzPct val="100000"/>
        <a:buFont typeface="Wingdings" pitchFamily="2" charset="2"/>
        <a:buChar char=""/>
        <a:tabLst/>
        <a:defRPr sz="1800" kern="1200" baseline="0">
          <a:solidFill>
            <a:schemeClr val="tx1"/>
          </a:solidFill>
          <a:latin typeface="+mn-lt"/>
          <a:ea typeface="+mn-ea"/>
          <a:cs typeface="+mn-cs"/>
        </a:defRPr>
      </a:lvl8pPr>
      <a:lvl9pPr marL="4114800" indent="-457200" algn="l" defTabSz="914400" rtl="0" eaLnBrk="1" latinLnBrk="0" hangingPunct="1">
        <a:spcBef>
          <a:spcPts val="1500"/>
        </a:spcBef>
        <a:buSzPct val="100000"/>
        <a:buFont typeface="Wingdings" pitchFamily="2" charset="2"/>
        <a:buChar char=""/>
        <a:tabLst/>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p:txBody>
          <a:bodyPr/>
          <a:lstStyle/>
          <a:p>
            <a:r>
              <a:rPr lang="ru-RU" dirty="0" smtClean="0"/>
              <a:t> </a:t>
            </a:r>
            <a:r>
              <a:rPr lang="ru-RU" dirty="0" err="1" smtClean="0"/>
              <a:t>Вірусні</a:t>
            </a:r>
            <a:r>
              <a:rPr lang="ru-RU" dirty="0" smtClean="0"/>
              <a:t> </a:t>
            </a:r>
            <a:r>
              <a:rPr lang="ru-RU" dirty="0" err="1" smtClean="0"/>
              <a:t>хвороби</a:t>
            </a:r>
            <a:endParaRPr lang="ru-RU" dirty="0"/>
          </a:p>
        </p:txBody>
      </p:sp>
      <p:sp>
        <p:nvSpPr>
          <p:cNvPr id="3" name="Подзаголовок 2"/>
          <p:cNvSpPr>
            <a:spLocks noGrp="1"/>
          </p:cNvSpPr>
          <p:nvPr>
            <p:ph type="subTitle" idx="1"/>
          </p:nvPr>
        </p:nvSpPr>
        <p:spPr/>
        <p:txBody>
          <a:bodyPr/>
          <a:lstStyle/>
          <a:p>
            <a:pPr algn="r"/>
            <a:r>
              <a:rPr lang="ru-RU" dirty="0" smtClean="0"/>
              <a:t>Виконала: </a:t>
            </a:r>
            <a:r>
              <a:rPr lang="ru-RU" dirty="0" err="1" smtClean="0"/>
              <a:t>учениця</a:t>
            </a:r>
            <a:r>
              <a:rPr lang="ru-RU" dirty="0" smtClean="0"/>
              <a:t> 10-А </a:t>
            </a:r>
            <a:r>
              <a:rPr lang="ru-RU" dirty="0" err="1" smtClean="0"/>
              <a:t>класу</a:t>
            </a:r>
            <a:r>
              <a:rPr lang="ru-RU" dirty="0" smtClean="0"/>
              <a:t> </a:t>
            </a:r>
            <a:r>
              <a:rPr lang="ru-RU" dirty="0" err="1" smtClean="0"/>
              <a:t>Збаранська</a:t>
            </a:r>
            <a:r>
              <a:rPr lang="ru-RU" dirty="0" smtClean="0"/>
              <a:t> </a:t>
            </a:r>
            <a:r>
              <a:rPr lang="ru-RU" dirty="0" err="1" smtClean="0"/>
              <a:t>Софія</a:t>
            </a:r>
            <a:endParaRPr lang="ru-RU" dirty="0" smtClean="0"/>
          </a:p>
          <a:p>
            <a:pPr algn="r"/>
            <a:r>
              <a:rPr lang="ru-RU" dirty="0" smtClean="0"/>
              <a:t>Учитель: </a:t>
            </a:r>
            <a:r>
              <a:rPr lang="ru-RU" dirty="0" err="1" smtClean="0"/>
              <a:t>Бичко</a:t>
            </a:r>
            <a:r>
              <a:rPr lang="ru-RU" dirty="0" smtClean="0"/>
              <a:t> </a:t>
            </a:r>
            <a:r>
              <a:rPr lang="ru-RU" dirty="0" err="1" smtClean="0"/>
              <a:t>Діана</a:t>
            </a:r>
            <a:r>
              <a:rPr lang="ru-RU" dirty="0" smtClean="0"/>
              <a:t> </a:t>
            </a:r>
            <a:r>
              <a:rPr lang="ru-RU" dirty="0" err="1" smtClean="0"/>
              <a:t>Іванівна</a:t>
            </a:r>
            <a:endParaRPr lang="ru-RU" dirty="0"/>
          </a:p>
        </p:txBody>
      </p:sp>
    </p:spTree>
    <p:extLst>
      <p:ext uri="{BB962C8B-B14F-4D97-AF65-F5344CB8AC3E}">
        <p14:creationId xmlns:p14="http://schemas.microsoft.com/office/powerpoint/2010/main" val="782868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err="1" smtClean="0"/>
              <a:t>Вірусні</a:t>
            </a:r>
            <a:r>
              <a:rPr lang="ru-RU" dirty="0" smtClean="0"/>
              <a:t> </a:t>
            </a:r>
            <a:r>
              <a:rPr lang="ru-RU" dirty="0" err="1" smtClean="0"/>
              <a:t>захворювання</a:t>
            </a:r>
            <a:endParaRPr lang="ru-RU" dirty="0"/>
          </a:p>
        </p:txBody>
      </p:sp>
      <p:sp>
        <p:nvSpPr>
          <p:cNvPr id="3" name="Содержимое 2"/>
          <p:cNvSpPr>
            <a:spLocks noGrp="1"/>
          </p:cNvSpPr>
          <p:nvPr>
            <p:ph idx="1"/>
          </p:nvPr>
        </p:nvSpPr>
        <p:spPr/>
        <p:txBody>
          <a:bodyPr/>
          <a:lstStyle/>
          <a:p>
            <a:pPr marL="0" indent="0">
              <a:buNone/>
            </a:pPr>
            <a:r>
              <a:rPr lang="uk-UA" dirty="0"/>
              <a:t>- це захворювання людини, що виникають у зв'язку з проникненням </a:t>
            </a:r>
            <a:r>
              <a:rPr lang="uk-UA" dirty="0" smtClean="0"/>
              <a:t>вірусів в </a:t>
            </a:r>
            <a:r>
              <a:rPr lang="uk-UA" dirty="0"/>
              <a:t>клітини людського організму і </a:t>
            </a:r>
            <a:r>
              <a:rPr lang="uk-UA" dirty="0" smtClean="0"/>
              <a:t>їх розвитком </a:t>
            </a:r>
            <a:r>
              <a:rPr lang="uk-UA" dirty="0"/>
              <a:t>у </a:t>
            </a:r>
            <a:r>
              <a:rPr lang="uk-UA" dirty="0" smtClean="0"/>
              <a:t>них. Віруси </a:t>
            </a:r>
            <a:r>
              <a:rPr lang="uk-UA" dirty="0"/>
              <a:t>являють собою дрібні форми життя, що складаються з молекули нуклеїнової кислоти, носія генетичної інформації, оточений захисною оболонкою з білків. Вірус розмножується, живлячись вмістом клітини, в результаті чого клітина руйнується і гине. </a:t>
            </a:r>
            <a:endParaRPr lang="ru-RU" dirty="0"/>
          </a:p>
        </p:txBody>
      </p:sp>
      <p:pic>
        <p:nvPicPr>
          <p:cNvPr id="4" name="Изображение 3"/>
          <p:cNvPicPr>
            <a:picLocks noChangeAspect="1"/>
          </p:cNvPicPr>
          <p:nvPr/>
        </p:nvPicPr>
        <p:blipFill rotWithShape="1">
          <a:blip r:embed="rId2"/>
          <a:srcRect l="-4403" t="58121" r="-5957" b="13702"/>
          <a:stretch/>
        </p:blipFill>
        <p:spPr>
          <a:xfrm>
            <a:off x="666416" y="4959684"/>
            <a:ext cx="7985716" cy="1390316"/>
          </a:xfrm>
          <a:prstGeom prst="rect">
            <a:avLst/>
          </a:prstGeom>
          <a:ln>
            <a:noFill/>
          </a:ln>
          <a:effectLst>
            <a:softEdge rad="112500"/>
          </a:effectLst>
        </p:spPr>
      </p:pic>
    </p:spTree>
    <p:extLst>
      <p:ext uri="{BB962C8B-B14F-4D97-AF65-F5344CB8AC3E}">
        <p14:creationId xmlns:p14="http://schemas.microsoft.com/office/powerpoint/2010/main" val="423461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a:bodyPr>
          <a:lstStyle/>
          <a:p>
            <a:r>
              <a:rPr lang="uk-UA" dirty="0" smtClean="0"/>
              <a:t>ВІЛ-інфекція</a:t>
            </a:r>
            <a:endParaRPr lang="ru-RU" dirty="0"/>
          </a:p>
        </p:txBody>
      </p:sp>
      <p:sp>
        <p:nvSpPr>
          <p:cNvPr id="3" name="Содержимое 2"/>
          <p:cNvSpPr>
            <a:spLocks noGrp="1"/>
          </p:cNvSpPr>
          <p:nvPr>
            <p:ph idx="1"/>
          </p:nvPr>
        </p:nvSpPr>
        <p:spPr/>
        <p:txBody>
          <a:bodyPr>
            <a:noAutofit/>
          </a:bodyPr>
          <a:lstStyle/>
          <a:p>
            <a:pPr marL="0" indent="0">
              <a:buNone/>
            </a:pPr>
            <a:r>
              <a:rPr lang="uk-UA" sz="1800" dirty="0"/>
              <a:t>Початок захворювання на ВІЛ-інфекцію, як правило, безсимптомний, хоча в окремих хворих може розвиватись </a:t>
            </a:r>
            <a:r>
              <a:rPr lang="uk-UA" sz="1800" dirty="0" smtClean="0"/>
              <a:t>хвороба </a:t>
            </a:r>
            <a:r>
              <a:rPr lang="uk-UA" sz="1800" dirty="0"/>
              <a:t>з гарячкою. В</a:t>
            </a:r>
            <a:r>
              <a:rPr lang="uk-UA" sz="1800" dirty="0" smtClean="0"/>
              <a:t>исипи </a:t>
            </a:r>
            <a:r>
              <a:rPr lang="uk-UA" sz="1800" dirty="0"/>
              <a:t>спостерігаються протягом </a:t>
            </a:r>
            <a:r>
              <a:rPr lang="uk-UA" sz="1800" dirty="0" smtClean="0"/>
              <a:t>2-З </a:t>
            </a:r>
            <a:r>
              <a:rPr lang="uk-UA" sz="1800" dirty="0"/>
              <a:t>тижнів від початку </a:t>
            </a:r>
            <a:r>
              <a:rPr lang="uk-UA" sz="1800" dirty="0" smtClean="0"/>
              <a:t>зараження. Проте </a:t>
            </a:r>
            <a:r>
              <a:rPr lang="uk-UA" sz="1800" dirty="0"/>
              <a:t>у переважної більшості симптоми відсутні. </a:t>
            </a:r>
            <a:endParaRPr lang="uk-UA" sz="1800" dirty="0" smtClean="0"/>
          </a:p>
          <a:p>
            <a:pPr marL="0" indent="0">
              <a:buNone/>
            </a:pPr>
            <a:r>
              <a:rPr lang="uk-UA" sz="1800" dirty="0" smtClean="0"/>
              <a:t>Після </a:t>
            </a:r>
            <a:r>
              <a:rPr lang="uk-UA" sz="1800" dirty="0"/>
              <a:t>інкубаційного періоду від 1 до 10 років приблизно у 80 відсотків ВІЛ-інфікованих </a:t>
            </a:r>
            <a:r>
              <a:rPr lang="uk-UA" sz="1800" dirty="0" smtClean="0"/>
              <a:t>розвиваються наступні симптоми: ускладнення хвороб, викликаних </a:t>
            </a:r>
            <a:r>
              <a:rPr lang="uk-UA" sz="1800" dirty="0"/>
              <a:t>умовно-патогенними мікроорганізмами, </a:t>
            </a:r>
            <a:r>
              <a:rPr lang="uk-UA" sz="1800" dirty="0" smtClean="0"/>
              <a:t>втрата </a:t>
            </a:r>
            <a:r>
              <a:rPr lang="uk-UA" sz="1800" dirty="0"/>
              <a:t>ваги, діарея, </a:t>
            </a:r>
            <a:r>
              <a:rPr lang="uk-UA" sz="1800" dirty="0" smtClean="0"/>
              <a:t>гарячка, ушкодження мозку.  Ушкодження </a:t>
            </a:r>
            <a:r>
              <a:rPr lang="uk-UA" sz="1800" dirty="0"/>
              <a:t>нервової системи має характер інфекційного або пухлинного </a:t>
            </a:r>
            <a:r>
              <a:rPr lang="uk-UA" sz="1800" dirty="0" smtClean="0"/>
              <a:t>процесу. </a:t>
            </a:r>
          </a:p>
          <a:p>
            <a:pPr marL="0" indent="0">
              <a:buNone/>
            </a:pPr>
            <a:r>
              <a:rPr lang="uk-UA" sz="1800" dirty="0"/>
              <a:t>Діагноз ВІЛ-інфекції потверджується виявленням сироваткових антитіл до вірусу.</a:t>
            </a:r>
            <a:endParaRPr lang="ru-RU" sz="1800" dirty="0"/>
          </a:p>
        </p:txBody>
      </p:sp>
    </p:spTree>
    <p:extLst>
      <p:ext uri="{BB962C8B-B14F-4D97-AF65-F5344CB8AC3E}">
        <p14:creationId xmlns:p14="http://schemas.microsoft.com/office/powerpoint/2010/main" val="22715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err="1" smtClean="0"/>
              <a:t>Кір</a:t>
            </a:r>
            <a:endParaRPr lang="ru-RU" dirty="0"/>
          </a:p>
        </p:txBody>
      </p:sp>
      <p:sp>
        <p:nvSpPr>
          <p:cNvPr id="3" name="Содержимое 2"/>
          <p:cNvSpPr>
            <a:spLocks noGrp="1"/>
          </p:cNvSpPr>
          <p:nvPr>
            <p:ph idx="1"/>
          </p:nvPr>
        </p:nvSpPr>
        <p:spPr/>
        <p:txBody>
          <a:bodyPr>
            <a:noAutofit/>
          </a:bodyPr>
          <a:lstStyle/>
          <a:p>
            <a:pPr marL="0" indent="0">
              <a:buNone/>
            </a:pPr>
            <a:r>
              <a:rPr lang="uk-UA" sz="1400" dirty="0" smtClean="0"/>
              <a:t>Кір </a:t>
            </a:r>
            <a:r>
              <a:rPr lang="uk-UA" sz="1400" dirty="0"/>
              <a:t>спричинюється параміксовірусом, який розповсюджується крапельним шляхом. </a:t>
            </a:r>
            <a:r>
              <a:rPr lang="uk-UA" sz="1400" dirty="0" smtClean="0"/>
              <a:t>Більшість </a:t>
            </a:r>
            <a:r>
              <a:rPr lang="uk-UA" sz="1400" dirty="0"/>
              <a:t>людей хворіє на кір у </a:t>
            </a:r>
            <a:r>
              <a:rPr lang="uk-UA" sz="1400" dirty="0" smtClean="0"/>
              <a:t>дитинстві. Кір </a:t>
            </a:r>
            <a:r>
              <a:rPr lang="uk-UA" sz="1400" dirty="0"/>
              <a:t>— дуже тяжка, з великою кількістю смертельних наслідків хвороба, поширена у багатьох тропічних країнах. Інкубаційний період триває близько 10 діб до початку катарального запалення.</a:t>
            </a:r>
          </a:p>
          <a:p>
            <a:pPr marL="0" indent="0">
              <a:buNone/>
            </a:pPr>
            <a:r>
              <a:rPr lang="uk-UA" sz="1400" dirty="0" smtClean="0"/>
              <a:t>Початок </a:t>
            </a:r>
            <a:r>
              <a:rPr lang="uk-UA" sz="1400" dirty="0"/>
              <a:t>кору багато чим схожий на звичайну застуду. У хворого гарячковий стан з катаральним ринітом, чханням, почервонінням кон'юнктиви і сльозотечею. На другий день, як правило, </a:t>
            </a:r>
            <a:r>
              <a:rPr lang="uk-UA" sz="1400" dirty="0" smtClean="0"/>
              <a:t>з'являється кашель. На цій стадії діагноза кору може бути встановленою за наявністю кірного висипу на слизовій оболонці щік та язика. Цей висип має вигляд малих білих плям, оточених вузькою зоною запалення. На 3-4 добу хвороби висип на слизовій оболонці щік і язика зника. Нездужання і гарячка минають у міру того, як зникає висип.</a:t>
            </a:r>
          </a:p>
          <a:p>
            <a:pPr marL="0" indent="0">
              <a:buNone/>
            </a:pPr>
            <a:r>
              <a:rPr lang="uk-UA" sz="1400" dirty="0"/>
              <a:t>Хворого слід, якщо можливо, ізолювати і заборонити йому відвідувати школу протягом 10 днів від з'яви висипу. У більшості хворих, незважаючи на високу температуру, ускладнень не буває. Антибіотики слід призначати тільки при визначених бактерійних ускладненнях.</a:t>
            </a:r>
            <a:endParaRPr lang="uk-UA" sz="1400" dirty="0" smtClean="0"/>
          </a:p>
          <a:p>
            <a:pPr marL="0" indent="0">
              <a:buNone/>
            </a:pPr>
            <a:endParaRPr lang="ru-RU" sz="1600" dirty="0"/>
          </a:p>
        </p:txBody>
      </p:sp>
    </p:spTree>
    <p:extLst>
      <p:ext uri="{BB962C8B-B14F-4D97-AF65-F5344CB8AC3E}">
        <p14:creationId xmlns:p14="http://schemas.microsoft.com/office/powerpoint/2010/main" val="2397835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err="1" smtClean="0"/>
              <a:t>Кірна</a:t>
            </a:r>
            <a:r>
              <a:rPr lang="ru-RU" dirty="0" smtClean="0"/>
              <a:t> краснуха</a:t>
            </a:r>
            <a:endParaRPr lang="ru-RU" dirty="0"/>
          </a:p>
        </p:txBody>
      </p:sp>
      <p:sp>
        <p:nvSpPr>
          <p:cNvPr id="3" name="Содержимое 2"/>
          <p:cNvSpPr>
            <a:spLocks noGrp="1"/>
          </p:cNvSpPr>
          <p:nvPr>
            <p:ph idx="1"/>
          </p:nvPr>
        </p:nvSpPr>
        <p:spPr>
          <a:xfrm>
            <a:off x="1097280" y="2084295"/>
            <a:ext cx="6949440" cy="4439494"/>
          </a:xfrm>
        </p:spPr>
        <p:txBody>
          <a:bodyPr>
            <a:normAutofit fontScale="92500" lnSpcReduction="20000"/>
          </a:bodyPr>
          <a:lstStyle/>
          <a:p>
            <a:pPr marL="0" indent="0">
              <a:buNone/>
            </a:pPr>
            <a:r>
              <a:rPr lang="uk-UA" dirty="0"/>
              <a:t>Кірна краснуха спричинюється тогавірусами, що розповсюджуються крапельним шляхом. </a:t>
            </a:r>
            <a:r>
              <a:rPr lang="uk-UA" dirty="0" smtClean="0"/>
              <a:t>Хвороба </a:t>
            </a:r>
            <a:r>
              <a:rPr lang="uk-UA" dirty="0"/>
              <a:t>має тенденцію уражати старших дітей — підлітків та юнаків — і розповсюджується повільніше за кір. Інкубаційний період триває, як правило, 18 діб. У дітей хвороба протікає легко. У дорослих може протікати важче, але короткотривале і без тяжких </a:t>
            </a:r>
            <a:r>
              <a:rPr lang="uk-UA" dirty="0" smtClean="0"/>
              <a:t>наслідків.</a:t>
            </a:r>
          </a:p>
          <a:p>
            <a:pPr marL="0" indent="0">
              <a:buNone/>
            </a:pPr>
            <a:r>
              <a:rPr lang="uk-UA" dirty="0" smtClean="0"/>
              <a:t>Симптоми проявляються увигляді </a:t>
            </a:r>
            <a:r>
              <a:rPr lang="uk-UA" dirty="0"/>
              <a:t>жовтуватих цяток, які з'являються спочатку за вухами і на лобі. Такий висип поширюється швидко, спершу на тулуб, а потім на кінцівки. Характерне незначне збільшення потиличних лімфатичних вузлів. У юнаків і дорослих початок хвороби може бути гострим із гарячкою і загальними болями, але навіть тоді хвороба триває тільки 2 чи 3 доби. Лікування не потрібне. </a:t>
            </a:r>
            <a:endParaRPr lang="ru-RU" dirty="0"/>
          </a:p>
        </p:txBody>
      </p:sp>
    </p:spTree>
    <p:extLst>
      <p:ext uri="{BB962C8B-B14F-4D97-AF65-F5344CB8AC3E}">
        <p14:creationId xmlns:p14="http://schemas.microsoft.com/office/powerpoint/2010/main" val="263207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smtClean="0"/>
              <a:t>Свинка</a:t>
            </a:r>
            <a:endParaRPr lang="ru-RU" dirty="0"/>
          </a:p>
        </p:txBody>
      </p:sp>
      <p:sp>
        <p:nvSpPr>
          <p:cNvPr id="3" name="Содержимое 2"/>
          <p:cNvSpPr>
            <a:spLocks noGrp="1"/>
          </p:cNvSpPr>
          <p:nvPr>
            <p:ph idx="1"/>
          </p:nvPr>
        </p:nvSpPr>
        <p:spPr/>
        <p:txBody>
          <a:bodyPr>
            <a:noAutofit/>
          </a:bodyPr>
          <a:lstStyle/>
          <a:p>
            <a:pPr marL="0" indent="0">
              <a:buNone/>
            </a:pPr>
            <a:r>
              <a:rPr lang="uk-UA" sz="1600" dirty="0"/>
              <a:t>Свинка спричинюється парамікровірусом, який передається крапельним шляхом і уражує переважно дітей шкільного віку та юнаків. </a:t>
            </a:r>
            <a:r>
              <a:rPr lang="uk-UA" sz="1600" dirty="0" smtClean="0"/>
              <a:t>У 30</a:t>
            </a:r>
            <a:r>
              <a:rPr lang="uk-UA" sz="1600" dirty="0"/>
              <a:t>-40 відсотків хворих буває безсимптомна форма інфекції. Інкубаційний період триває близько 18 діб.</a:t>
            </a:r>
          </a:p>
          <a:p>
            <a:pPr marL="0" indent="0">
              <a:buNone/>
            </a:pPr>
            <a:r>
              <a:rPr lang="uk-UA" sz="1600" dirty="0" smtClean="0"/>
              <a:t>Симптоми: погане </a:t>
            </a:r>
            <a:r>
              <a:rPr lang="uk-UA" sz="1600" dirty="0"/>
              <a:t>самопочуття, гарячка, </a:t>
            </a:r>
            <a:r>
              <a:rPr lang="uk-UA" sz="1600" dirty="0" smtClean="0"/>
              <a:t>біль </a:t>
            </a:r>
            <a:r>
              <a:rPr lang="uk-UA" sz="1600" dirty="0"/>
              <a:t>поблизу куточків щелепи супроводжуються слабким набряком однієї чи обох привушних залоз. Часто набряк цих залоз — це перша ознака захворювання. Підщелепні слинні залози також можуть набрякати. Набряк цих залоз минає через кілька днів, після чого можуть набрякати раніше неуражені залози. </a:t>
            </a:r>
            <a:endParaRPr lang="uk-UA" sz="1600" dirty="0" smtClean="0"/>
          </a:p>
          <a:p>
            <a:pPr marL="0" indent="0">
              <a:buNone/>
            </a:pPr>
            <a:r>
              <a:rPr lang="uk-UA" sz="1600" dirty="0"/>
              <a:t>Дуже важливе дотримання гігієни ротової порожнини, особливо коли у роті сухо через нестачу слини. Після послаблення симптомів необхідності в терапії немає. </a:t>
            </a:r>
            <a:endParaRPr lang="ru-RU" sz="1600" dirty="0"/>
          </a:p>
        </p:txBody>
      </p:sp>
    </p:spTree>
    <p:extLst>
      <p:ext uri="{BB962C8B-B14F-4D97-AF65-F5344CB8AC3E}">
        <p14:creationId xmlns:p14="http://schemas.microsoft.com/office/powerpoint/2010/main" val="3278786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err="1" smtClean="0"/>
              <a:t>Вітряна</a:t>
            </a:r>
            <a:r>
              <a:rPr lang="ru-RU" dirty="0" smtClean="0"/>
              <a:t> </a:t>
            </a:r>
            <a:r>
              <a:rPr lang="ru-RU" dirty="0" err="1" smtClean="0"/>
              <a:t>віспа</a:t>
            </a:r>
            <a:endParaRPr lang="ru-RU" dirty="0"/>
          </a:p>
        </p:txBody>
      </p:sp>
      <p:sp>
        <p:nvSpPr>
          <p:cNvPr id="3" name="Содержимое 2"/>
          <p:cNvSpPr>
            <a:spLocks noGrp="1"/>
          </p:cNvSpPr>
          <p:nvPr>
            <p:ph idx="1"/>
          </p:nvPr>
        </p:nvSpPr>
        <p:spPr/>
        <p:txBody>
          <a:bodyPr>
            <a:noAutofit/>
          </a:bodyPr>
          <a:lstStyle/>
          <a:p>
            <a:pPr marL="0" indent="0">
              <a:buNone/>
            </a:pPr>
            <a:r>
              <a:rPr lang="uk-UA" sz="1600" dirty="0"/>
              <a:t>Захворювання спричинюється вірусом вітряної віспи — зостер, який розповсюджується крапельно з верхніх дихальних </a:t>
            </a:r>
            <a:r>
              <a:rPr lang="uk-UA" sz="1600" dirty="0" smtClean="0"/>
              <a:t>шляхів. </a:t>
            </a:r>
            <a:r>
              <a:rPr lang="uk-UA" sz="1600" dirty="0"/>
              <a:t>Захворювання може супроводжуватись везикульозним варіцелярним </a:t>
            </a:r>
            <a:r>
              <a:rPr lang="uk-UA" sz="1600" dirty="0" smtClean="0"/>
              <a:t>висипом. Вітряна </a:t>
            </a:r>
            <a:r>
              <a:rPr lang="uk-UA" sz="1600" dirty="0"/>
              <a:t>віспа </a:t>
            </a:r>
            <a:r>
              <a:rPr lang="uk-UA" sz="1600" dirty="0" smtClean="0"/>
              <a:t>уражує </a:t>
            </a:r>
            <a:r>
              <a:rPr lang="uk-UA" sz="1600" dirty="0"/>
              <a:t>переважно дітей віком до 10 років. Більшість дітей переносить цю хворобу добре, </a:t>
            </a:r>
            <a:r>
              <a:rPr lang="uk-UA" sz="1600" dirty="0" smtClean="0"/>
              <a:t>але  у </a:t>
            </a:r>
            <a:r>
              <a:rPr lang="uk-UA" sz="1600" dirty="0"/>
              <a:t>дорослих може розвинутись тяжка форма хвороби. У хворих на лейкемію </a:t>
            </a:r>
            <a:r>
              <a:rPr lang="uk-UA" sz="1600" dirty="0" smtClean="0"/>
              <a:t>хвороба </a:t>
            </a:r>
            <a:r>
              <a:rPr lang="uk-UA" sz="1600" dirty="0"/>
              <a:t>може бути дуже тяжкою або навіть смертельною. Інкубаційний період триває 14-21 добу.</a:t>
            </a:r>
          </a:p>
          <a:p>
            <a:pPr marL="0" indent="0">
              <a:buNone/>
            </a:pPr>
            <a:r>
              <a:rPr lang="uk-UA" sz="1600" dirty="0" smtClean="0"/>
              <a:t>Першою </a:t>
            </a:r>
            <a:r>
              <a:rPr lang="uk-UA" sz="1600" dirty="0"/>
              <a:t>ознакою цієї хвороби часто є висип. Іноді на другий день хвороби перед з'явою характерного висипу на тулубі виникають ураження на піднебінні. Після цього в патологічний процес втягуються обличчя і, нарешті, кінцівки. </a:t>
            </a:r>
          </a:p>
        </p:txBody>
      </p:sp>
    </p:spTree>
    <p:extLst>
      <p:ext uri="{BB962C8B-B14F-4D97-AF65-F5344CB8AC3E}">
        <p14:creationId xmlns:p14="http://schemas.microsoft.com/office/powerpoint/2010/main" val="2843719003"/>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rmal">
  <a:themeElements>
    <a:clrScheme name="Ареал">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Альбом">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rmal">
      <a:fillStyleLst>
        <a:solidFill>
          <a:schemeClr val="phClr"/>
        </a:solidFill>
        <a:blipFill rotWithShape="1">
          <a:blip xmlns:r="http://schemas.openxmlformats.org/officeDocument/2006/relationships" r:embed="rId1">
            <a:duotone>
              <a:schemeClr val="phClr">
                <a:tint val="60000"/>
                <a:satMod val="200000"/>
              </a:schemeClr>
              <a:schemeClr val="phClr">
                <a:shade val="90000"/>
                <a:satMod val="150000"/>
              </a:schemeClr>
            </a:duotone>
          </a:blip>
          <a:tile tx="0" ty="0" sx="50000" sy="50000" flip="none" algn="tl"/>
        </a:blipFill>
        <a:blipFill rotWithShape="1">
          <a:blip xmlns:r="http://schemas.openxmlformats.org/officeDocument/2006/relationships" r:embed="rId2">
            <a:duotone>
              <a:schemeClr val="phClr">
                <a:tint val="80000"/>
                <a:satMod val="135000"/>
              </a:schemeClr>
              <a:schemeClr val="phClr">
                <a:shade val="80000"/>
                <a:satMod val="150000"/>
              </a:schemeClr>
            </a:duotone>
          </a:blip>
          <a:tile tx="0" ty="0" sx="65000" sy="65000" flip="none" algn="tl"/>
        </a:blipFill>
      </a:fillStyleLst>
      <a:lnStyleLst>
        <a:ln w="12700" cap="flat" cmpd="sng" algn="ctr">
          <a:solidFill>
            <a:schemeClr val="phClr">
              <a:shade val="95000"/>
              <a:satMod val="105000"/>
            </a:schemeClr>
          </a:solidFill>
          <a:prstDash val="solid"/>
          <a:miter/>
        </a:ln>
        <a:ln w="25400" cap="flat" cmpd="sng" algn="ctr">
          <a:solidFill>
            <a:schemeClr val="phClr">
              <a:shade val="90000"/>
              <a:alpha val="90000"/>
            </a:schemeClr>
          </a:solidFill>
          <a:prstDash val="solid"/>
          <a:miter/>
        </a:ln>
        <a:ln w="38100" cap="flat" cmpd="sng" algn="ctr">
          <a:solidFill>
            <a:schemeClr val="phClr">
              <a:shade val="85000"/>
              <a:alpha val="90000"/>
              <a:satMod val="125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outerShdw blurRad="88900" dist="38100" dir="5400000" sx="101000" sy="101000" rotWithShape="0">
              <a:srgbClr val="000000">
                <a:alpha val="50000"/>
              </a:srgbClr>
            </a:outerShdw>
          </a:effectLst>
          <a:scene3d>
            <a:camera prst="orthographicFront">
              <a:rot lat="0" lon="0" rev="0"/>
            </a:camera>
            <a:lightRig rig="morning" dir="t">
              <a:rot lat="0" lon="0" rev="6000000"/>
            </a:lightRig>
          </a:scene3d>
          <a:sp3d prstMaterial="metal">
            <a:bevelT w="25400" h="12700" prst="artDeco"/>
          </a:sp3d>
        </a:effectStyle>
      </a:effectStyleLst>
      <a:bgFillStyleLst>
        <a:solidFill>
          <a:schemeClr val="phClr"/>
        </a:solidFill>
        <a:blipFill rotWithShape="1">
          <a:blip xmlns:r="http://schemas.openxmlformats.org/officeDocument/2006/relationships" r:embed="rId3">
            <a:duotone>
              <a:schemeClr val="phClr">
                <a:tint val="50000"/>
                <a:satMod val="250000"/>
              </a:schemeClr>
              <a:schemeClr val="phClr">
                <a:shade val="80000"/>
                <a:satMod val="175000"/>
              </a:schemeClr>
            </a:duotone>
          </a:blip>
          <a:stretch/>
        </a:blipFill>
        <a:blipFill rotWithShape="1">
          <a:blip xmlns:r="http://schemas.openxmlformats.org/officeDocument/2006/relationships" r:embed="rId4">
            <a:duotone>
              <a:schemeClr val="phClr">
                <a:tint val="10000"/>
                <a:satMod val="260000"/>
                <a:lumMod val="115000"/>
              </a:schemeClr>
              <a:schemeClr val="phClr">
                <a:shade val="75000"/>
                <a:satMod val="175000"/>
                <a:lumMod val="105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Строгие.thmx</Template>
  <TotalTime>80</TotalTime>
  <Words>709</Words>
  <Application>Microsoft Macintosh PowerPoint</Application>
  <PresentationFormat>Экран (4:3)</PresentationFormat>
  <Paragraphs>23</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Formal</vt:lpstr>
      <vt:lpstr> Вірусні хвороби</vt:lpstr>
      <vt:lpstr>Вірусні захворювання</vt:lpstr>
      <vt:lpstr>ВІЛ-інфекція</vt:lpstr>
      <vt:lpstr>Кір</vt:lpstr>
      <vt:lpstr>Кірна краснуха</vt:lpstr>
      <vt:lpstr>Свинка</vt:lpstr>
      <vt:lpstr>Вітряна віспа</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Вірусні хвороби</dc:title>
  <dc:creator>Panda</dc:creator>
  <cp:lastModifiedBy>Panda</cp:lastModifiedBy>
  <cp:revision>7</cp:revision>
  <dcterms:created xsi:type="dcterms:W3CDTF">2014-03-29T16:39:50Z</dcterms:created>
  <dcterms:modified xsi:type="dcterms:W3CDTF">2014-03-29T17:59:58Z</dcterms:modified>
</cp:coreProperties>
</file>