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251A-882A-4BE2-ACD0-6AAABED9F2BC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9D6C-D6BD-4BA0-B566-315C0B8A99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251A-882A-4BE2-ACD0-6AAABED9F2BC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9D6C-D6BD-4BA0-B566-315C0B8A99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251A-882A-4BE2-ACD0-6AAABED9F2BC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9D6C-D6BD-4BA0-B566-315C0B8A99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251A-882A-4BE2-ACD0-6AAABED9F2BC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9D6C-D6BD-4BA0-B566-315C0B8A99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251A-882A-4BE2-ACD0-6AAABED9F2BC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9D6C-D6BD-4BA0-B566-315C0B8A99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251A-882A-4BE2-ACD0-6AAABED9F2BC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9D6C-D6BD-4BA0-B566-315C0B8A99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251A-882A-4BE2-ACD0-6AAABED9F2BC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9D6C-D6BD-4BA0-B566-315C0B8A99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251A-882A-4BE2-ACD0-6AAABED9F2BC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9D6C-D6BD-4BA0-B566-315C0B8A99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251A-882A-4BE2-ACD0-6AAABED9F2BC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9D6C-D6BD-4BA0-B566-315C0B8A99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251A-882A-4BE2-ACD0-6AAABED9F2BC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9D6C-D6BD-4BA0-B566-315C0B8A99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251A-882A-4BE2-ACD0-6AAABED9F2BC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9D6C-D6BD-4BA0-B566-315C0B8A99BD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A28251A-882A-4BE2-ACD0-6AAABED9F2BC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4349D6C-D6BD-4BA0-B566-315C0B8A99B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7644" y="692696"/>
            <a:ext cx="6408712" cy="1470025"/>
          </a:xfrm>
        </p:spPr>
        <p:txBody>
          <a:bodyPr/>
          <a:lstStyle/>
          <a:p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Sports tourism-is life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924944"/>
            <a:ext cx="4752528" cy="37044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395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9144000" cy="924475"/>
          </a:xfrm>
        </p:spPr>
        <p:txBody>
          <a:bodyPr/>
          <a:lstStyle/>
          <a:p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In 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 healthy body, healthy mind</a:t>
            </a:r>
            <a:endParaRPr lang="ru-RU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321496"/>
            <a:ext cx="6048672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795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856984" cy="1529140"/>
          </a:xfrm>
        </p:spPr>
        <p:txBody>
          <a:bodyPr/>
          <a:lstStyle/>
          <a:p>
            <a:r>
              <a:rPr lang="en-US" sz="4400" dirty="0"/>
              <a:t>Thank you for your </a:t>
            </a:r>
            <a:r>
              <a:rPr lang="en-US" sz="4400" dirty="0" smtClean="0"/>
              <a:t>attention!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4077072"/>
            <a:ext cx="5364088" cy="257381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29555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-171400"/>
            <a:ext cx="7162955" cy="9244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08" y="33148"/>
            <a:ext cx="7125112" cy="2160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Sports tourism- is not only a backpack and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training…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8" y="2534994"/>
            <a:ext cx="2892508" cy="43000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534994"/>
            <a:ext cx="6228184" cy="430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46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988840" y="188640"/>
            <a:ext cx="7125113" cy="13681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18888" y="-387424"/>
            <a:ext cx="7125112" cy="2592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…it's 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high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mountains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wild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rivers 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and fluffy snow!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23" y="3356992"/>
            <a:ext cx="5715811" cy="35010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356992"/>
            <a:ext cx="5004048" cy="35010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861" y="1556792"/>
            <a:ext cx="296227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58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80920" cy="924475"/>
          </a:xfrm>
        </p:spPr>
        <p:txBody>
          <a:bodyPr/>
          <a:lstStyle/>
          <a:p>
            <a:r>
              <a:rPr lang="en-US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Every tourist should be able 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to: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88641"/>
            <a:ext cx="7125112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	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Cycle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Walk </a:t>
            </a:r>
            <a:r>
              <a:rPr lang="en-US" sz="2400" dirty="0"/>
              <a:t>in the </a:t>
            </a:r>
            <a:r>
              <a:rPr lang="en-US" sz="2400" dirty="0" smtClean="0"/>
              <a:t>mountains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Swim canoe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Tie </a:t>
            </a:r>
            <a:r>
              <a:rPr lang="en-US" sz="2400" dirty="0"/>
              <a:t>knots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74169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5083"/>
            <a:ext cx="2232248" cy="924475"/>
          </a:xfrm>
        </p:spPr>
        <p:txBody>
          <a:bodyPr/>
          <a:lstStyle/>
          <a:p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Cycle</a:t>
            </a:r>
            <a:endParaRPr lang="ru-RU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3356993"/>
            <a:ext cx="9577063" cy="350100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908720"/>
            <a:ext cx="4639820" cy="30088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749215"/>
            <a:ext cx="3851920" cy="300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72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7125113" cy="924475"/>
          </a:xfrm>
        </p:spPr>
        <p:txBody>
          <a:bodyPr/>
          <a:lstStyle/>
          <a:p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Walk in the mountains </a:t>
            </a:r>
            <a:endParaRPr lang="ru-RU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66" y="1052736"/>
            <a:ext cx="4728312" cy="319625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145" y="1052736"/>
            <a:ext cx="4434661" cy="31429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5" y="4195636"/>
            <a:ext cx="4352699" cy="266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7313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0"/>
            <a:ext cx="3672408" cy="924475"/>
          </a:xfrm>
        </p:spPr>
        <p:txBody>
          <a:bodyPr/>
          <a:lstStyle/>
          <a:p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Swim canoe</a:t>
            </a:r>
            <a:endParaRPr lang="ru-RU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789040"/>
            <a:ext cx="5715000" cy="32385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" y="836712"/>
            <a:ext cx="4762500" cy="32670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984" y="836712"/>
            <a:ext cx="4208016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5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116632"/>
            <a:ext cx="3096344" cy="924475"/>
          </a:xfrm>
        </p:spPr>
        <p:txBody>
          <a:bodyPr/>
          <a:lstStyle/>
          <a:p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Tie </a:t>
            </a:r>
            <a:r>
              <a:rPr lang="en-US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knots</a:t>
            </a:r>
            <a:endParaRPr lang="ru-RU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85" y="1171341"/>
            <a:ext cx="4064000" cy="304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285875"/>
            <a:ext cx="5131474" cy="42862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8150"/>
            <a:ext cx="381000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3945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0080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Tourism is good for health 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                          gives 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lot of pleasure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352928" cy="5301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600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255</TotalTime>
  <Words>64</Words>
  <Application>Microsoft Office PowerPoint</Application>
  <PresentationFormat>Экран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Spring</vt:lpstr>
      <vt:lpstr>Sports tourism-is life</vt:lpstr>
      <vt:lpstr>Презентация PowerPoint</vt:lpstr>
      <vt:lpstr>Презентация PowerPoint</vt:lpstr>
      <vt:lpstr>Every tourist should be able to:</vt:lpstr>
      <vt:lpstr>Cycle</vt:lpstr>
      <vt:lpstr>Walk in the mountains </vt:lpstr>
      <vt:lpstr>Swim canoe</vt:lpstr>
      <vt:lpstr>Tie knots</vt:lpstr>
      <vt:lpstr>Tourism is good for health and                          gives a lot of pleasure</vt:lpstr>
      <vt:lpstr>In a healthy body, healthy mind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Sports tourism-is life</dc:title>
  <dc:creator>hdkghdlsf</dc:creator>
  <cp:lastModifiedBy>hdkghdlsf</cp:lastModifiedBy>
  <cp:revision>15</cp:revision>
  <dcterms:created xsi:type="dcterms:W3CDTF">2013-04-07T07:54:05Z</dcterms:created>
  <dcterms:modified xsi:type="dcterms:W3CDTF">2013-04-15T19:30:31Z</dcterms:modified>
</cp:coreProperties>
</file>