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2359F5-1BAC-485E-8CE9-2DDA00025419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64C71A-3F27-4BC6-917F-7CA615D282E7}">
      <dgm:prSet phldrT="[Текст]"/>
      <dgm:spPr/>
      <dgm:t>
        <a:bodyPr/>
        <a:lstStyle/>
        <a:p>
          <a:r>
            <a:rPr lang="uk-UA" dirty="0" smtClean="0"/>
            <a:t>травми</a:t>
          </a:r>
          <a:endParaRPr lang="ru-RU" dirty="0"/>
        </a:p>
      </dgm:t>
    </dgm:pt>
    <dgm:pt modelId="{F36FEFA9-3BB5-430B-AB20-F63C1F06A971}" type="parTrans" cxnId="{21E3FDC7-3CB7-4BAA-B64A-5F2E93C6F1EC}">
      <dgm:prSet/>
      <dgm:spPr/>
      <dgm:t>
        <a:bodyPr/>
        <a:lstStyle/>
        <a:p>
          <a:endParaRPr lang="ru-RU"/>
        </a:p>
      </dgm:t>
    </dgm:pt>
    <dgm:pt modelId="{3BC2BA13-1079-47A0-9B2E-BA28713CCA9B}" type="sibTrans" cxnId="{21E3FDC7-3CB7-4BAA-B64A-5F2E93C6F1EC}">
      <dgm:prSet/>
      <dgm:spPr/>
      <dgm:t>
        <a:bodyPr/>
        <a:lstStyle/>
        <a:p>
          <a:endParaRPr lang="ru-RU"/>
        </a:p>
      </dgm:t>
    </dgm:pt>
    <dgm:pt modelId="{DDD30214-4E6C-43FE-97F8-789D2883FE0A}">
      <dgm:prSet phldrT="[Текст]"/>
      <dgm:spPr/>
      <dgm:t>
        <a:bodyPr/>
        <a:lstStyle/>
        <a:p>
          <a:r>
            <a:rPr lang="uk-UA" dirty="0" smtClean="0"/>
            <a:t>вивих</a:t>
          </a:r>
          <a:endParaRPr lang="ru-RU" dirty="0"/>
        </a:p>
      </dgm:t>
    </dgm:pt>
    <dgm:pt modelId="{C6CAEF1C-7E4D-4865-8776-30EA28E4DF0B}" type="parTrans" cxnId="{A97270CE-307F-410C-94A8-F6EB25152671}">
      <dgm:prSet/>
      <dgm:spPr/>
      <dgm:t>
        <a:bodyPr/>
        <a:lstStyle/>
        <a:p>
          <a:endParaRPr lang="ru-RU"/>
        </a:p>
      </dgm:t>
    </dgm:pt>
    <dgm:pt modelId="{DE4381AD-52EF-4BE8-934E-093571901726}" type="sibTrans" cxnId="{A97270CE-307F-410C-94A8-F6EB25152671}">
      <dgm:prSet/>
      <dgm:spPr/>
      <dgm:t>
        <a:bodyPr/>
        <a:lstStyle/>
        <a:p>
          <a:endParaRPr lang="ru-RU"/>
        </a:p>
      </dgm:t>
    </dgm:pt>
    <dgm:pt modelId="{BE943D35-5585-4262-A17A-568C1B9286D9}">
      <dgm:prSet phldrT="[Текст]"/>
      <dgm:spPr/>
      <dgm:t>
        <a:bodyPr/>
        <a:lstStyle/>
        <a:p>
          <a:r>
            <a:rPr lang="uk-UA" dirty="0" smtClean="0"/>
            <a:t>перелом</a:t>
          </a:r>
          <a:endParaRPr lang="ru-RU" dirty="0"/>
        </a:p>
      </dgm:t>
    </dgm:pt>
    <dgm:pt modelId="{E13340A9-02A0-416E-89A1-3345F5A58319}" type="parTrans" cxnId="{BB229576-0401-49B8-A284-9CC04A76D0A5}">
      <dgm:prSet/>
      <dgm:spPr/>
      <dgm:t>
        <a:bodyPr/>
        <a:lstStyle/>
        <a:p>
          <a:endParaRPr lang="ru-RU"/>
        </a:p>
      </dgm:t>
    </dgm:pt>
    <dgm:pt modelId="{32206DC8-E7A9-437E-A9B7-A4417F2E5B00}" type="sibTrans" cxnId="{BB229576-0401-49B8-A284-9CC04A76D0A5}">
      <dgm:prSet/>
      <dgm:spPr/>
      <dgm:t>
        <a:bodyPr/>
        <a:lstStyle/>
        <a:p>
          <a:endParaRPr lang="ru-RU"/>
        </a:p>
      </dgm:t>
    </dgm:pt>
    <dgm:pt modelId="{02F1BF0E-C195-481F-9CB2-FE550DA380C3}">
      <dgm:prSet phldrT="[Текст]"/>
      <dgm:spPr/>
      <dgm:t>
        <a:bodyPr/>
        <a:lstStyle/>
        <a:p>
          <a:r>
            <a:rPr lang="uk-UA" dirty="0" smtClean="0"/>
            <a:t>відмороження</a:t>
          </a:r>
          <a:endParaRPr lang="ru-RU" dirty="0"/>
        </a:p>
      </dgm:t>
    </dgm:pt>
    <dgm:pt modelId="{98B4AB6D-C488-4C4A-AE6E-259337F3F300}" type="parTrans" cxnId="{2FCB5FF2-4036-43D0-AA7B-AB68695EBB82}">
      <dgm:prSet/>
      <dgm:spPr/>
      <dgm:t>
        <a:bodyPr/>
        <a:lstStyle/>
        <a:p>
          <a:endParaRPr lang="ru-RU"/>
        </a:p>
      </dgm:t>
    </dgm:pt>
    <dgm:pt modelId="{A6290794-16A7-44A2-9269-2FA19E94B465}" type="sibTrans" cxnId="{2FCB5FF2-4036-43D0-AA7B-AB68695EBB82}">
      <dgm:prSet/>
      <dgm:spPr/>
      <dgm:t>
        <a:bodyPr/>
        <a:lstStyle/>
        <a:p>
          <a:endParaRPr lang="ru-RU"/>
        </a:p>
      </dgm:t>
    </dgm:pt>
    <dgm:pt modelId="{E8538296-F3BD-467D-AA98-89908AB19AC1}">
      <dgm:prSet phldrT="[Текст]"/>
      <dgm:spPr/>
      <dgm:t>
        <a:bodyPr/>
        <a:lstStyle/>
        <a:p>
          <a:r>
            <a:rPr lang="uk-UA" dirty="0" smtClean="0"/>
            <a:t>рани</a:t>
          </a:r>
          <a:endParaRPr lang="ru-RU" dirty="0"/>
        </a:p>
      </dgm:t>
    </dgm:pt>
    <dgm:pt modelId="{0630501D-C2D8-4559-85A7-DB9567B11CE9}" type="parTrans" cxnId="{95EB366A-3763-4FFC-BF71-B49F990875D7}">
      <dgm:prSet/>
      <dgm:spPr/>
      <dgm:t>
        <a:bodyPr/>
        <a:lstStyle/>
        <a:p>
          <a:endParaRPr lang="ru-RU"/>
        </a:p>
      </dgm:t>
    </dgm:pt>
    <dgm:pt modelId="{F0BD7707-0FA4-492D-AA79-4A97C18C5A1F}" type="sibTrans" cxnId="{95EB366A-3763-4FFC-BF71-B49F990875D7}">
      <dgm:prSet/>
      <dgm:spPr/>
      <dgm:t>
        <a:bodyPr/>
        <a:lstStyle/>
        <a:p>
          <a:endParaRPr lang="ru-RU"/>
        </a:p>
      </dgm:t>
    </dgm:pt>
    <dgm:pt modelId="{13B6AD26-DBFD-4160-B683-70AC3CCFCC3E}">
      <dgm:prSet phldrT="[Текст]"/>
      <dgm:spPr/>
      <dgm:t>
        <a:bodyPr/>
        <a:lstStyle/>
        <a:p>
          <a:r>
            <a:rPr lang="uk-UA" dirty="0" smtClean="0"/>
            <a:t>опік</a:t>
          </a:r>
          <a:endParaRPr lang="ru-RU" dirty="0"/>
        </a:p>
      </dgm:t>
    </dgm:pt>
    <dgm:pt modelId="{810E43AE-AE91-4E49-B1C9-A08DBD4FBA6A}" type="parTrans" cxnId="{9D2D9E98-DE6C-4EC4-B9A3-73F9467B8397}">
      <dgm:prSet/>
      <dgm:spPr/>
      <dgm:t>
        <a:bodyPr/>
        <a:lstStyle/>
        <a:p>
          <a:endParaRPr lang="ru-RU"/>
        </a:p>
      </dgm:t>
    </dgm:pt>
    <dgm:pt modelId="{0CEF0175-556F-4FDB-8112-2EAB11D4BCD5}" type="sibTrans" cxnId="{9D2D9E98-DE6C-4EC4-B9A3-73F9467B8397}">
      <dgm:prSet/>
      <dgm:spPr/>
      <dgm:t>
        <a:bodyPr/>
        <a:lstStyle/>
        <a:p>
          <a:endParaRPr lang="ru-RU"/>
        </a:p>
      </dgm:t>
    </dgm:pt>
    <dgm:pt modelId="{D861C70F-1527-4CE8-8BE9-AA6410269477}" type="pres">
      <dgm:prSet presAssocID="{B52359F5-1BAC-485E-8CE9-2DDA0002541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C6BF9AA-13CF-493E-A3D7-3DE2E4B7FC20}" type="pres">
      <dgm:prSet presAssocID="{4E64C71A-3F27-4BC6-917F-7CA615D282E7}" presName="vertOne" presStyleCnt="0"/>
      <dgm:spPr/>
    </dgm:pt>
    <dgm:pt modelId="{D51E9105-F83E-456C-A86B-F15C618B2E20}" type="pres">
      <dgm:prSet presAssocID="{4E64C71A-3F27-4BC6-917F-7CA615D282E7}" presName="txOne" presStyleLbl="node0" presStyleIdx="0" presStyleCnt="1" custLinFactY="-43529" custLinFactNeighborX="-76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73C0BB-D26E-42F7-82A2-F66CF60B2281}" type="pres">
      <dgm:prSet presAssocID="{4E64C71A-3F27-4BC6-917F-7CA615D282E7}" presName="parTransOne" presStyleCnt="0"/>
      <dgm:spPr/>
    </dgm:pt>
    <dgm:pt modelId="{64148023-7885-4DF2-9975-0211B0EF8579}" type="pres">
      <dgm:prSet presAssocID="{4E64C71A-3F27-4BC6-917F-7CA615D282E7}" presName="horzOne" presStyleCnt="0"/>
      <dgm:spPr/>
    </dgm:pt>
    <dgm:pt modelId="{3DF94C1E-EC26-4F08-921C-59962754BD09}" type="pres">
      <dgm:prSet presAssocID="{DDD30214-4E6C-43FE-97F8-789D2883FE0A}" presName="vertTwo" presStyleCnt="0"/>
      <dgm:spPr/>
    </dgm:pt>
    <dgm:pt modelId="{FA7179B0-A547-4BCC-9F98-EBD51F193D8D}" type="pres">
      <dgm:prSet presAssocID="{DDD30214-4E6C-43FE-97F8-789D2883FE0A}" presName="txTwo" presStyleLbl="node2" presStyleIdx="0" presStyleCnt="2" custLinFactNeighborX="175" custLinFactNeighborY="-622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C1B2D6-1CE4-4CB6-AE2E-697C2D6E79D3}" type="pres">
      <dgm:prSet presAssocID="{DDD30214-4E6C-43FE-97F8-789D2883FE0A}" presName="parTransTwo" presStyleCnt="0"/>
      <dgm:spPr/>
    </dgm:pt>
    <dgm:pt modelId="{044794D3-04BA-4751-BFD6-1CE92DED05AB}" type="pres">
      <dgm:prSet presAssocID="{DDD30214-4E6C-43FE-97F8-789D2883FE0A}" presName="horzTwo" presStyleCnt="0"/>
      <dgm:spPr/>
    </dgm:pt>
    <dgm:pt modelId="{B0C11D64-F6D7-4772-B84D-9073691B06B6}" type="pres">
      <dgm:prSet presAssocID="{BE943D35-5585-4262-A17A-568C1B9286D9}" presName="vertThree" presStyleCnt="0"/>
      <dgm:spPr/>
    </dgm:pt>
    <dgm:pt modelId="{975AFA34-C554-4A95-B371-775E9AA28FF6}" type="pres">
      <dgm:prSet presAssocID="{BE943D35-5585-4262-A17A-568C1B9286D9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B6014D-4E45-47E4-AFCF-404E10146AE9}" type="pres">
      <dgm:prSet presAssocID="{BE943D35-5585-4262-A17A-568C1B9286D9}" presName="horzThree" presStyleCnt="0"/>
      <dgm:spPr/>
    </dgm:pt>
    <dgm:pt modelId="{3F647092-7125-47F0-9F63-8F203A44BB31}" type="pres">
      <dgm:prSet presAssocID="{32206DC8-E7A9-437E-A9B7-A4417F2E5B00}" presName="sibSpaceThree" presStyleCnt="0"/>
      <dgm:spPr/>
    </dgm:pt>
    <dgm:pt modelId="{D801C82B-92D5-4C48-8AE4-CB032A9680FE}" type="pres">
      <dgm:prSet presAssocID="{02F1BF0E-C195-481F-9CB2-FE550DA380C3}" presName="vertThree" presStyleCnt="0"/>
      <dgm:spPr/>
    </dgm:pt>
    <dgm:pt modelId="{BFE123DC-68C5-4931-950D-5803B34FA162}" type="pres">
      <dgm:prSet presAssocID="{02F1BF0E-C195-481F-9CB2-FE550DA380C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DDAED0-89BF-46EF-9014-8F7BA709975F}" type="pres">
      <dgm:prSet presAssocID="{02F1BF0E-C195-481F-9CB2-FE550DA380C3}" presName="horzThree" presStyleCnt="0"/>
      <dgm:spPr/>
    </dgm:pt>
    <dgm:pt modelId="{DA8DA2B5-C7A9-45AD-A3E3-F462D6FE17C5}" type="pres">
      <dgm:prSet presAssocID="{DE4381AD-52EF-4BE8-934E-093571901726}" presName="sibSpaceTwo" presStyleCnt="0"/>
      <dgm:spPr/>
    </dgm:pt>
    <dgm:pt modelId="{955F81F3-C018-453A-8792-90EE78494D03}" type="pres">
      <dgm:prSet presAssocID="{E8538296-F3BD-467D-AA98-89908AB19AC1}" presName="vertTwo" presStyleCnt="0"/>
      <dgm:spPr/>
    </dgm:pt>
    <dgm:pt modelId="{2240FD88-1700-463F-862D-18357857E2DD}" type="pres">
      <dgm:prSet presAssocID="{E8538296-F3BD-467D-AA98-89908AB19AC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5981E9-7130-4CD7-BD45-C633837B59AF}" type="pres">
      <dgm:prSet presAssocID="{E8538296-F3BD-467D-AA98-89908AB19AC1}" presName="parTransTwo" presStyleCnt="0"/>
      <dgm:spPr/>
    </dgm:pt>
    <dgm:pt modelId="{00675B92-62CD-495B-8D98-B7E86ECC0DF8}" type="pres">
      <dgm:prSet presAssocID="{E8538296-F3BD-467D-AA98-89908AB19AC1}" presName="horzTwo" presStyleCnt="0"/>
      <dgm:spPr/>
    </dgm:pt>
    <dgm:pt modelId="{6D9B1C54-5A23-40BA-948B-3C5BF156D2E1}" type="pres">
      <dgm:prSet presAssocID="{13B6AD26-DBFD-4160-B683-70AC3CCFCC3E}" presName="vertThree" presStyleCnt="0"/>
      <dgm:spPr/>
    </dgm:pt>
    <dgm:pt modelId="{572FCD84-D9F4-44AB-B575-F8BECE9C9BD6}" type="pres">
      <dgm:prSet presAssocID="{13B6AD26-DBFD-4160-B683-70AC3CCFCC3E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78E81B-39B3-4C6C-A75A-B4459F406089}" type="pres">
      <dgm:prSet presAssocID="{13B6AD26-DBFD-4160-B683-70AC3CCFCC3E}" presName="horzThree" presStyleCnt="0"/>
      <dgm:spPr/>
    </dgm:pt>
  </dgm:ptLst>
  <dgm:cxnLst>
    <dgm:cxn modelId="{009946E1-8B7F-4C3C-83A9-320D04EBE3EB}" type="presOf" srcId="{02F1BF0E-C195-481F-9CB2-FE550DA380C3}" destId="{BFE123DC-68C5-4931-950D-5803B34FA162}" srcOrd="0" destOrd="0" presId="urn:microsoft.com/office/officeart/2005/8/layout/hierarchy4"/>
    <dgm:cxn modelId="{2FCB5FF2-4036-43D0-AA7B-AB68695EBB82}" srcId="{DDD30214-4E6C-43FE-97F8-789D2883FE0A}" destId="{02F1BF0E-C195-481F-9CB2-FE550DA380C3}" srcOrd="1" destOrd="0" parTransId="{98B4AB6D-C488-4C4A-AE6E-259337F3F300}" sibTransId="{A6290794-16A7-44A2-9269-2FA19E94B465}"/>
    <dgm:cxn modelId="{9D2D9E98-DE6C-4EC4-B9A3-73F9467B8397}" srcId="{E8538296-F3BD-467D-AA98-89908AB19AC1}" destId="{13B6AD26-DBFD-4160-B683-70AC3CCFCC3E}" srcOrd="0" destOrd="0" parTransId="{810E43AE-AE91-4E49-B1C9-A08DBD4FBA6A}" sibTransId="{0CEF0175-556F-4FDB-8112-2EAB11D4BCD5}"/>
    <dgm:cxn modelId="{95EB366A-3763-4FFC-BF71-B49F990875D7}" srcId="{4E64C71A-3F27-4BC6-917F-7CA615D282E7}" destId="{E8538296-F3BD-467D-AA98-89908AB19AC1}" srcOrd="1" destOrd="0" parTransId="{0630501D-C2D8-4559-85A7-DB9567B11CE9}" sibTransId="{F0BD7707-0FA4-492D-AA79-4A97C18C5A1F}"/>
    <dgm:cxn modelId="{A97270CE-307F-410C-94A8-F6EB25152671}" srcId="{4E64C71A-3F27-4BC6-917F-7CA615D282E7}" destId="{DDD30214-4E6C-43FE-97F8-789D2883FE0A}" srcOrd="0" destOrd="0" parTransId="{C6CAEF1C-7E4D-4865-8776-30EA28E4DF0B}" sibTransId="{DE4381AD-52EF-4BE8-934E-093571901726}"/>
    <dgm:cxn modelId="{BC985CC8-9A4F-48CD-BDB0-E9B67DB6D2E7}" type="presOf" srcId="{B52359F5-1BAC-485E-8CE9-2DDA00025419}" destId="{D861C70F-1527-4CE8-8BE9-AA6410269477}" srcOrd="0" destOrd="0" presId="urn:microsoft.com/office/officeart/2005/8/layout/hierarchy4"/>
    <dgm:cxn modelId="{30986C2E-608D-47A4-906A-AA7CF72C87B9}" type="presOf" srcId="{DDD30214-4E6C-43FE-97F8-789D2883FE0A}" destId="{FA7179B0-A547-4BCC-9F98-EBD51F193D8D}" srcOrd="0" destOrd="0" presId="urn:microsoft.com/office/officeart/2005/8/layout/hierarchy4"/>
    <dgm:cxn modelId="{90869EEC-DE74-407A-AEDA-952D361F7B23}" type="presOf" srcId="{E8538296-F3BD-467D-AA98-89908AB19AC1}" destId="{2240FD88-1700-463F-862D-18357857E2DD}" srcOrd="0" destOrd="0" presId="urn:microsoft.com/office/officeart/2005/8/layout/hierarchy4"/>
    <dgm:cxn modelId="{BB229576-0401-49B8-A284-9CC04A76D0A5}" srcId="{DDD30214-4E6C-43FE-97F8-789D2883FE0A}" destId="{BE943D35-5585-4262-A17A-568C1B9286D9}" srcOrd="0" destOrd="0" parTransId="{E13340A9-02A0-416E-89A1-3345F5A58319}" sibTransId="{32206DC8-E7A9-437E-A9B7-A4417F2E5B00}"/>
    <dgm:cxn modelId="{21E3FDC7-3CB7-4BAA-B64A-5F2E93C6F1EC}" srcId="{B52359F5-1BAC-485E-8CE9-2DDA00025419}" destId="{4E64C71A-3F27-4BC6-917F-7CA615D282E7}" srcOrd="0" destOrd="0" parTransId="{F36FEFA9-3BB5-430B-AB20-F63C1F06A971}" sibTransId="{3BC2BA13-1079-47A0-9B2E-BA28713CCA9B}"/>
    <dgm:cxn modelId="{B77C8502-478F-4C1A-895C-CD670F36AEA7}" type="presOf" srcId="{13B6AD26-DBFD-4160-B683-70AC3CCFCC3E}" destId="{572FCD84-D9F4-44AB-B575-F8BECE9C9BD6}" srcOrd="0" destOrd="0" presId="urn:microsoft.com/office/officeart/2005/8/layout/hierarchy4"/>
    <dgm:cxn modelId="{A74780DB-A950-46CC-8808-3C56D567F364}" type="presOf" srcId="{4E64C71A-3F27-4BC6-917F-7CA615D282E7}" destId="{D51E9105-F83E-456C-A86B-F15C618B2E20}" srcOrd="0" destOrd="0" presId="urn:microsoft.com/office/officeart/2005/8/layout/hierarchy4"/>
    <dgm:cxn modelId="{A8C54ADF-AA24-4B3C-9FAE-C53FC192A2A4}" type="presOf" srcId="{BE943D35-5585-4262-A17A-568C1B9286D9}" destId="{975AFA34-C554-4A95-B371-775E9AA28FF6}" srcOrd="0" destOrd="0" presId="urn:microsoft.com/office/officeart/2005/8/layout/hierarchy4"/>
    <dgm:cxn modelId="{67AC1364-C547-4340-90B2-4042AE5972C8}" type="presParOf" srcId="{D861C70F-1527-4CE8-8BE9-AA6410269477}" destId="{CC6BF9AA-13CF-493E-A3D7-3DE2E4B7FC20}" srcOrd="0" destOrd="0" presId="urn:microsoft.com/office/officeart/2005/8/layout/hierarchy4"/>
    <dgm:cxn modelId="{1886B61F-073A-4113-BA4C-7D545F130116}" type="presParOf" srcId="{CC6BF9AA-13CF-493E-A3D7-3DE2E4B7FC20}" destId="{D51E9105-F83E-456C-A86B-F15C618B2E20}" srcOrd="0" destOrd="0" presId="urn:microsoft.com/office/officeart/2005/8/layout/hierarchy4"/>
    <dgm:cxn modelId="{4D15C1F5-50A2-4670-BD46-F1F173501342}" type="presParOf" srcId="{CC6BF9AA-13CF-493E-A3D7-3DE2E4B7FC20}" destId="{F273C0BB-D26E-42F7-82A2-F66CF60B2281}" srcOrd="1" destOrd="0" presId="urn:microsoft.com/office/officeart/2005/8/layout/hierarchy4"/>
    <dgm:cxn modelId="{9424D6D0-17BD-4721-8532-7D3BC6F59227}" type="presParOf" srcId="{CC6BF9AA-13CF-493E-A3D7-3DE2E4B7FC20}" destId="{64148023-7885-4DF2-9975-0211B0EF8579}" srcOrd="2" destOrd="0" presId="urn:microsoft.com/office/officeart/2005/8/layout/hierarchy4"/>
    <dgm:cxn modelId="{009BDACE-235D-4C92-91A9-54245D8060BD}" type="presParOf" srcId="{64148023-7885-4DF2-9975-0211B0EF8579}" destId="{3DF94C1E-EC26-4F08-921C-59962754BD09}" srcOrd="0" destOrd="0" presId="urn:microsoft.com/office/officeart/2005/8/layout/hierarchy4"/>
    <dgm:cxn modelId="{F8F4599B-AC7B-472D-8CBC-7E7D4F3B688D}" type="presParOf" srcId="{3DF94C1E-EC26-4F08-921C-59962754BD09}" destId="{FA7179B0-A547-4BCC-9F98-EBD51F193D8D}" srcOrd="0" destOrd="0" presId="urn:microsoft.com/office/officeart/2005/8/layout/hierarchy4"/>
    <dgm:cxn modelId="{46C8F95B-4B82-4A4C-9C28-405C812C79BB}" type="presParOf" srcId="{3DF94C1E-EC26-4F08-921C-59962754BD09}" destId="{03C1B2D6-1CE4-4CB6-AE2E-697C2D6E79D3}" srcOrd="1" destOrd="0" presId="urn:microsoft.com/office/officeart/2005/8/layout/hierarchy4"/>
    <dgm:cxn modelId="{878E7462-6DDC-4BEC-BE89-359063A33A08}" type="presParOf" srcId="{3DF94C1E-EC26-4F08-921C-59962754BD09}" destId="{044794D3-04BA-4751-BFD6-1CE92DED05AB}" srcOrd="2" destOrd="0" presId="urn:microsoft.com/office/officeart/2005/8/layout/hierarchy4"/>
    <dgm:cxn modelId="{59BD865C-3A46-4210-90BA-A0BA02AFE632}" type="presParOf" srcId="{044794D3-04BA-4751-BFD6-1CE92DED05AB}" destId="{B0C11D64-F6D7-4772-B84D-9073691B06B6}" srcOrd="0" destOrd="0" presId="urn:microsoft.com/office/officeart/2005/8/layout/hierarchy4"/>
    <dgm:cxn modelId="{97A90D7A-5D17-4819-8CA0-C1324B926DCC}" type="presParOf" srcId="{B0C11D64-F6D7-4772-B84D-9073691B06B6}" destId="{975AFA34-C554-4A95-B371-775E9AA28FF6}" srcOrd="0" destOrd="0" presId="urn:microsoft.com/office/officeart/2005/8/layout/hierarchy4"/>
    <dgm:cxn modelId="{9358AC17-9E68-4F55-BF81-E81A3E650D68}" type="presParOf" srcId="{B0C11D64-F6D7-4772-B84D-9073691B06B6}" destId="{C9B6014D-4E45-47E4-AFCF-404E10146AE9}" srcOrd="1" destOrd="0" presId="urn:microsoft.com/office/officeart/2005/8/layout/hierarchy4"/>
    <dgm:cxn modelId="{771759CA-8D64-4155-8950-82E248E5EF32}" type="presParOf" srcId="{044794D3-04BA-4751-BFD6-1CE92DED05AB}" destId="{3F647092-7125-47F0-9F63-8F203A44BB31}" srcOrd="1" destOrd="0" presId="urn:microsoft.com/office/officeart/2005/8/layout/hierarchy4"/>
    <dgm:cxn modelId="{C96A7532-F2FF-400B-ADCD-E3BB02BBE4D9}" type="presParOf" srcId="{044794D3-04BA-4751-BFD6-1CE92DED05AB}" destId="{D801C82B-92D5-4C48-8AE4-CB032A9680FE}" srcOrd="2" destOrd="0" presId="urn:microsoft.com/office/officeart/2005/8/layout/hierarchy4"/>
    <dgm:cxn modelId="{B37BA48A-31F8-4709-95DC-1DFA55A04796}" type="presParOf" srcId="{D801C82B-92D5-4C48-8AE4-CB032A9680FE}" destId="{BFE123DC-68C5-4931-950D-5803B34FA162}" srcOrd="0" destOrd="0" presId="urn:microsoft.com/office/officeart/2005/8/layout/hierarchy4"/>
    <dgm:cxn modelId="{4A582222-ADBB-4FB1-A5B8-8DF667720EE4}" type="presParOf" srcId="{D801C82B-92D5-4C48-8AE4-CB032A9680FE}" destId="{54DDAED0-89BF-46EF-9014-8F7BA709975F}" srcOrd="1" destOrd="0" presId="urn:microsoft.com/office/officeart/2005/8/layout/hierarchy4"/>
    <dgm:cxn modelId="{EEE7A150-614B-4598-82B7-E1F26C1AA4E9}" type="presParOf" srcId="{64148023-7885-4DF2-9975-0211B0EF8579}" destId="{DA8DA2B5-C7A9-45AD-A3E3-F462D6FE17C5}" srcOrd="1" destOrd="0" presId="urn:microsoft.com/office/officeart/2005/8/layout/hierarchy4"/>
    <dgm:cxn modelId="{D803ECEF-A23F-4E9F-AA0A-4B1839B427EA}" type="presParOf" srcId="{64148023-7885-4DF2-9975-0211B0EF8579}" destId="{955F81F3-C018-453A-8792-90EE78494D03}" srcOrd="2" destOrd="0" presId="urn:microsoft.com/office/officeart/2005/8/layout/hierarchy4"/>
    <dgm:cxn modelId="{E23418BD-8070-4CC1-A038-A4A8A9F19181}" type="presParOf" srcId="{955F81F3-C018-453A-8792-90EE78494D03}" destId="{2240FD88-1700-463F-862D-18357857E2DD}" srcOrd="0" destOrd="0" presId="urn:microsoft.com/office/officeart/2005/8/layout/hierarchy4"/>
    <dgm:cxn modelId="{4AEDF829-4A5A-4102-9A22-B711EF211E15}" type="presParOf" srcId="{955F81F3-C018-453A-8792-90EE78494D03}" destId="{A95981E9-7130-4CD7-BD45-C633837B59AF}" srcOrd="1" destOrd="0" presId="urn:microsoft.com/office/officeart/2005/8/layout/hierarchy4"/>
    <dgm:cxn modelId="{1D64DCB1-09E3-4BFC-B7F0-09B24540A6B9}" type="presParOf" srcId="{955F81F3-C018-453A-8792-90EE78494D03}" destId="{00675B92-62CD-495B-8D98-B7E86ECC0DF8}" srcOrd="2" destOrd="0" presId="urn:microsoft.com/office/officeart/2005/8/layout/hierarchy4"/>
    <dgm:cxn modelId="{FB9CD122-2B7E-4BD8-8EC0-1A2FDEFA0BCC}" type="presParOf" srcId="{00675B92-62CD-495B-8D98-B7E86ECC0DF8}" destId="{6D9B1C54-5A23-40BA-948B-3C5BF156D2E1}" srcOrd="0" destOrd="0" presId="urn:microsoft.com/office/officeart/2005/8/layout/hierarchy4"/>
    <dgm:cxn modelId="{0D02EB9C-F5AB-46B3-B6BE-8A3CE2389507}" type="presParOf" srcId="{6D9B1C54-5A23-40BA-948B-3C5BF156D2E1}" destId="{572FCD84-D9F4-44AB-B575-F8BECE9C9BD6}" srcOrd="0" destOrd="0" presId="urn:microsoft.com/office/officeart/2005/8/layout/hierarchy4"/>
    <dgm:cxn modelId="{6A3601A9-33F4-4F04-8A01-74731F3E94A1}" type="presParOf" srcId="{6D9B1C54-5A23-40BA-948B-3C5BF156D2E1}" destId="{E678E81B-39B3-4C6C-A75A-B4459F40608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E9105-F83E-456C-A86B-F15C618B2E20}">
      <dsp:nvSpPr>
        <dsp:cNvPr id="0" name=""/>
        <dsp:cNvSpPr/>
      </dsp:nvSpPr>
      <dsp:spPr>
        <a:xfrm>
          <a:off x="0" y="0"/>
          <a:ext cx="8227711" cy="1779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травми</a:t>
          </a:r>
          <a:endParaRPr lang="ru-RU" sz="6500" kern="1200" dirty="0"/>
        </a:p>
      </dsp:txBody>
      <dsp:txXfrm>
        <a:off x="52112" y="52112"/>
        <a:ext cx="8123487" cy="1674995"/>
      </dsp:txXfrm>
    </dsp:sp>
    <dsp:sp modelId="{FA7179B0-A547-4BCC-9F98-EBD51F193D8D}">
      <dsp:nvSpPr>
        <dsp:cNvPr id="0" name=""/>
        <dsp:cNvSpPr/>
      </dsp:nvSpPr>
      <dsp:spPr>
        <a:xfrm>
          <a:off x="10349" y="1835690"/>
          <a:ext cx="5374595" cy="1779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вивих</a:t>
          </a:r>
          <a:endParaRPr lang="ru-RU" sz="6500" kern="1200" dirty="0"/>
        </a:p>
      </dsp:txBody>
      <dsp:txXfrm>
        <a:off x="62461" y="1887802"/>
        <a:ext cx="5270371" cy="1674995"/>
      </dsp:txXfrm>
    </dsp:sp>
    <dsp:sp modelId="{975AFA34-C554-4A95-B371-775E9AA28FF6}">
      <dsp:nvSpPr>
        <dsp:cNvPr id="0" name=""/>
        <dsp:cNvSpPr/>
      </dsp:nvSpPr>
      <dsp:spPr>
        <a:xfrm>
          <a:off x="944" y="3851155"/>
          <a:ext cx="2632025" cy="1779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перелом</a:t>
          </a:r>
          <a:endParaRPr lang="ru-RU" sz="2700" kern="1200" dirty="0"/>
        </a:p>
      </dsp:txBody>
      <dsp:txXfrm>
        <a:off x="53056" y="3903267"/>
        <a:ext cx="2527801" cy="1674995"/>
      </dsp:txXfrm>
    </dsp:sp>
    <dsp:sp modelId="{BFE123DC-68C5-4931-950D-5803B34FA162}">
      <dsp:nvSpPr>
        <dsp:cNvPr id="0" name=""/>
        <dsp:cNvSpPr/>
      </dsp:nvSpPr>
      <dsp:spPr>
        <a:xfrm>
          <a:off x="2743514" y="3851155"/>
          <a:ext cx="2632025" cy="1779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відмороження</a:t>
          </a:r>
          <a:endParaRPr lang="ru-RU" sz="2700" kern="1200" dirty="0"/>
        </a:p>
      </dsp:txBody>
      <dsp:txXfrm>
        <a:off x="2795626" y="3903267"/>
        <a:ext cx="2527801" cy="1674995"/>
      </dsp:txXfrm>
    </dsp:sp>
    <dsp:sp modelId="{2240FD88-1700-463F-862D-18357857E2DD}">
      <dsp:nvSpPr>
        <dsp:cNvPr id="0" name=""/>
        <dsp:cNvSpPr/>
      </dsp:nvSpPr>
      <dsp:spPr>
        <a:xfrm>
          <a:off x="5596630" y="1926342"/>
          <a:ext cx="2632025" cy="1779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рани</a:t>
          </a:r>
          <a:endParaRPr lang="ru-RU" sz="6500" kern="1200" dirty="0"/>
        </a:p>
      </dsp:txBody>
      <dsp:txXfrm>
        <a:off x="5648742" y="1978454"/>
        <a:ext cx="2527801" cy="1674995"/>
      </dsp:txXfrm>
    </dsp:sp>
    <dsp:sp modelId="{572FCD84-D9F4-44AB-B575-F8BECE9C9BD6}">
      <dsp:nvSpPr>
        <dsp:cNvPr id="0" name=""/>
        <dsp:cNvSpPr/>
      </dsp:nvSpPr>
      <dsp:spPr>
        <a:xfrm>
          <a:off x="5596630" y="3851155"/>
          <a:ext cx="2632025" cy="17792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опік</a:t>
          </a:r>
          <a:endParaRPr lang="ru-RU" sz="2700" kern="1200" dirty="0"/>
        </a:p>
      </dsp:txBody>
      <dsp:txXfrm>
        <a:off x="5648742" y="3903267"/>
        <a:ext cx="2527801" cy="1674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Травми кісток і суглобів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661248"/>
            <a:ext cx="4211960" cy="1008112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Презентацію виконала</a:t>
            </a:r>
          </a:p>
          <a:p>
            <a:r>
              <a:rPr lang="uk-UA" dirty="0" smtClean="0"/>
              <a:t>Циганок Наталія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/>
          <a:lstStyle/>
          <a:p>
            <a:r>
              <a:rPr lang="uk-UA" dirty="0" smtClean="0"/>
              <a:t> Травми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Закриті</a:t>
            </a:r>
            <a:r>
              <a:rPr lang="ru-RU" b="1" dirty="0" smtClean="0"/>
              <a:t> </a:t>
            </a:r>
            <a:r>
              <a:rPr lang="ru-RU" b="1" dirty="0" err="1" smtClean="0"/>
              <a:t>ушкодження</a:t>
            </a:r>
            <a:r>
              <a:rPr lang="ru-RU" dirty="0" smtClean="0"/>
              <a:t> 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травматизація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спричинені</a:t>
            </a:r>
            <a:r>
              <a:rPr lang="ru-RU" dirty="0" smtClean="0"/>
              <a:t>.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факторів</a:t>
            </a:r>
            <a:r>
              <a:rPr lang="ru-RU" dirty="0" smtClean="0"/>
              <a:t> без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цілісності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видимих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. Причина </a:t>
            </a:r>
            <a:r>
              <a:rPr lang="ru-RU" dirty="0" err="1" smtClean="0"/>
              <a:t>закритих</a:t>
            </a:r>
            <a:r>
              <a:rPr lang="ru-RU" dirty="0" smtClean="0"/>
              <a:t> </a:t>
            </a:r>
            <a:r>
              <a:rPr lang="ru-RU" dirty="0" err="1" smtClean="0"/>
              <a:t>ушкоджень</a:t>
            </a:r>
            <a:r>
              <a:rPr lang="ru-RU" dirty="0" smtClean="0"/>
              <a:t>: </a:t>
            </a:r>
            <a:r>
              <a:rPr lang="ru-RU" dirty="0" err="1" smtClean="0"/>
              <a:t>удари</a:t>
            </a:r>
            <a:r>
              <a:rPr lang="ru-RU" dirty="0" smtClean="0"/>
              <a:t> </a:t>
            </a:r>
            <a:r>
              <a:rPr lang="ru-RU" dirty="0" err="1" smtClean="0"/>
              <a:t>тупими</a:t>
            </a:r>
            <a:r>
              <a:rPr lang="ru-RU" dirty="0" smtClean="0"/>
              <a:t> предметами,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травматизму, </a:t>
            </a:r>
            <a:r>
              <a:rPr lang="ru-RU" dirty="0" err="1" smtClean="0"/>
              <a:t>надзвичайні</a:t>
            </a:r>
            <a:r>
              <a:rPr lang="ru-RU" dirty="0" smtClean="0"/>
              <a:t> </a:t>
            </a:r>
            <a:r>
              <a:rPr lang="ru-RU" dirty="0" err="1" smtClean="0"/>
              <a:t>стани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стихійні</a:t>
            </a:r>
            <a:r>
              <a:rPr lang="ru-RU" dirty="0" smtClean="0"/>
              <a:t> лиха.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закритих</a:t>
            </a:r>
            <a:r>
              <a:rPr lang="ru-RU" dirty="0" smtClean="0"/>
              <a:t> </a:t>
            </a:r>
            <a:r>
              <a:rPr lang="ru-RU" dirty="0" err="1" smtClean="0"/>
              <a:t>ушкоджень</a:t>
            </a:r>
            <a:r>
              <a:rPr lang="ru-RU" dirty="0" smtClean="0"/>
              <a:t>: струси, </a:t>
            </a:r>
            <a:r>
              <a:rPr lang="ru-RU" dirty="0" err="1" smtClean="0"/>
              <a:t>здавлювання</a:t>
            </a:r>
            <a:r>
              <a:rPr lang="ru-RU" dirty="0" smtClean="0"/>
              <a:t>, </a:t>
            </a:r>
            <a:r>
              <a:rPr lang="ru-RU" dirty="0" err="1" smtClean="0"/>
              <a:t>удари</a:t>
            </a:r>
            <a:r>
              <a:rPr lang="ru-RU" dirty="0" smtClean="0"/>
              <a:t>, </a:t>
            </a:r>
            <a:r>
              <a:rPr lang="ru-RU" dirty="0" err="1" smtClean="0"/>
              <a:t>розтяги</a:t>
            </a:r>
            <a:r>
              <a:rPr lang="ru-RU" dirty="0" smtClean="0"/>
              <a:t>, </a:t>
            </a:r>
            <a:r>
              <a:rPr lang="ru-RU" dirty="0" err="1" smtClean="0"/>
              <a:t>розриви</a:t>
            </a:r>
            <a:r>
              <a:rPr lang="ru-RU" dirty="0" smtClean="0"/>
              <a:t>, </a:t>
            </a:r>
            <a:r>
              <a:rPr lang="ru-RU" dirty="0" err="1" smtClean="0"/>
              <a:t>вивихи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Ознаки</a:t>
            </a:r>
            <a:r>
              <a:rPr lang="ru-RU" b="1" dirty="0" smtClean="0"/>
              <a:t> удару:</a:t>
            </a:r>
            <a:r>
              <a:rPr lang="ru-RU" dirty="0" smtClean="0"/>
              <a:t> 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травматичний</a:t>
            </a:r>
            <a:r>
              <a:rPr lang="ru-RU" dirty="0" smtClean="0"/>
              <a:t> набряк тканин, </a:t>
            </a:r>
            <a:r>
              <a:rPr lang="ru-RU" dirty="0" err="1" smtClean="0"/>
              <a:t>синець</a:t>
            </a:r>
            <a:r>
              <a:rPr lang="ru-RU" dirty="0" smtClean="0"/>
              <a:t>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та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, </a:t>
            </a:r>
            <a:r>
              <a:rPr lang="ru-RU" dirty="0" err="1" smtClean="0"/>
              <a:t>крововиливи</a:t>
            </a:r>
            <a:r>
              <a:rPr lang="ru-RU" dirty="0" smtClean="0"/>
              <a:t>, </a:t>
            </a:r>
            <a:r>
              <a:rPr lang="ru-RU" dirty="0" err="1" smtClean="0"/>
              <a:t>гематоми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Перша </a:t>
            </a:r>
            <a:r>
              <a:rPr lang="ru-RU" b="1" dirty="0" err="1" smtClean="0"/>
              <a:t>допомога</a:t>
            </a:r>
            <a:r>
              <a:rPr lang="ru-RU" b="1" dirty="0" smtClean="0"/>
              <a:t> при </a:t>
            </a:r>
            <a:r>
              <a:rPr lang="ru-RU" b="1" dirty="0" err="1" smtClean="0"/>
              <a:t>ударі</a:t>
            </a:r>
            <a:r>
              <a:rPr lang="ru-RU" b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попередити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треба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спокій</a:t>
            </a:r>
            <a:r>
              <a:rPr lang="ru-RU" dirty="0" smtClean="0"/>
              <a:t> </a:t>
            </a:r>
            <a:r>
              <a:rPr lang="ru-RU" dirty="0" err="1" smtClean="0"/>
              <a:t>пошкодженої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а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кінцівка</a:t>
            </a:r>
            <a:r>
              <a:rPr lang="ru-RU" dirty="0" smtClean="0"/>
              <a:t>, то </a:t>
            </a:r>
            <a:r>
              <a:rPr lang="ru-RU" dirty="0" err="1" smtClean="0"/>
              <a:t>надати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високе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. На </a:t>
            </a:r>
            <a:r>
              <a:rPr lang="ru-RU" dirty="0" err="1" smtClean="0"/>
              <a:t>ушкоджену</a:t>
            </a:r>
            <a:r>
              <a:rPr lang="ru-RU" dirty="0" smtClean="0"/>
              <a:t> </a:t>
            </a:r>
            <a:r>
              <a:rPr lang="ru-RU" dirty="0" err="1" smtClean="0"/>
              <a:t>ділянку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накласти</a:t>
            </a:r>
            <a:r>
              <a:rPr lang="ru-RU" dirty="0" smtClean="0"/>
              <a:t> холод: </a:t>
            </a:r>
            <a:r>
              <a:rPr lang="ru-RU" dirty="0" err="1" smtClean="0"/>
              <a:t>гумовий</a:t>
            </a:r>
            <a:r>
              <a:rPr lang="ru-RU" dirty="0" smtClean="0"/>
              <a:t> </a:t>
            </a:r>
            <a:r>
              <a:rPr lang="ru-RU" dirty="0" err="1" smtClean="0"/>
              <a:t>міхур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поліетиленовий</a:t>
            </a:r>
            <a:r>
              <a:rPr lang="ru-RU" dirty="0" smtClean="0"/>
              <a:t> </a:t>
            </a:r>
            <a:r>
              <a:rPr lang="ru-RU" dirty="0" err="1" smtClean="0"/>
              <a:t>мішечок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льодом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холодний</a:t>
            </a:r>
            <a:r>
              <a:rPr lang="ru-RU" dirty="0" smtClean="0"/>
              <a:t> </a:t>
            </a:r>
            <a:r>
              <a:rPr lang="ru-RU" dirty="0" err="1" smtClean="0"/>
              <a:t>компрес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часто </a:t>
            </a:r>
            <a:r>
              <a:rPr lang="ru-RU" dirty="0" err="1" smtClean="0"/>
              <a:t>змінювати</a:t>
            </a:r>
            <a:r>
              <a:rPr lang="ru-RU" dirty="0" smtClean="0"/>
              <a:t>. Через 2-3 </a:t>
            </a:r>
            <a:r>
              <a:rPr lang="ru-RU" dirty="0" err="1" smtClean="0"/>
              <a:t>дні</a:t>
            </a:r>
            <a:r>
              <a:rPr lang="ru-RU" dirty="0" smtClean="0"/>
              <a:t> для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швидкого</a:t>
            </a:r>
            <a:r>
              <a:rPr lang="ru-RU" dirty="0" smtClean="0"/>
              <a:t> </a:t>
            </a:r>
            <a:r>
              <a:rPr lang="ru-RU" dirty="0" err="1" smtClean="0"/>
              <a:t>розсмоктування</a:t>
            </a:r>
            <a:r>
              <a:rPr lang="ru-RU" dirty="0" smtClean="0"/>
              <a:t> </a:t>
            </a:r>
            <a:r>
              <a:rPr lang="ru-RU" dirty="0" err="1" smtClean="0"/>
              <a:t>крововиливу</a:t>
            </a:r>
            <a:r>
              <a:rPr lang="ru-RU" dirty="0" smtClean="0"/>
              <a:t> до </a:t>
            </a:r>
            <a:r>
              <a:rPr lang="ru-RU" dirty="0" err="1" smtClean="0"/>
              <a:t>ушкодженого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прикладають</a:t>
            </a:r>
            <a:r>
              <a:rPr lang="ru-RU" dirty="0" smtClean="0"/>
              <a:t> </a:t>
            </a:r>
            <a:r>
              <a:rPr lang="ru-RU" dirty="0" err="1" smtClean="0"/>
              <a:t>грілку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теплі</a:t>
            </a:r>
            <a:r>
              <a:rPr lang="ru-RU" dirty="0" smtClean="0"/>
              <a:t> ванночки. При сильному </a:t>
            </a:r>
            <a:r>
              <a:rPr lang="ru-RU" dirty="0" err="1" smtClean="0"/>
              <a:t>ударі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застосованих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звернутися</a:t>
            </a:r>
            <a:r>
              <a:rPr lang="ru-RU" dirty="0" smtClean="0"/>
              <a:t> до </a:t>
            </a:r>
            <a:r>
              <a:rPr lang="ru-RU" dirty="0" err="1" smtClean="0"/>
              <a:t>лікаря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пропустити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серйозного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перелому.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0" y="-399999"/>
            <a:ext cx="457201" cy="39999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5631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514352"/>
            <a:ext cx="8062664" cy="1162050"/>
          </a:xfrm>
        </p:spPr>
        <p:txBody>
          <a:bodyPr/>
          <a:lstStyle/>
          <a:p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Вивих 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34072" cy="4848944"/>
          </a:xfrm>
        </p:spPr>
        <p:txBody>
          <a:bodyPr>
            <a:normAutofit fontScale="25000" lnSpcReduction="20000"/>
          </a:bodyPr>
          <a:lstStyle/>
          <a:p>
            <a:r>
              <a:rPr lang="ru-RU" sz="4800" i="1" dirty="0" err="1" smtClean="0">
                <a:latin typeface="+mj-lt"/>
              </a:rPr>
              <a:t>Суглоби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завдяки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яким</a:t>
            </a:r>
            <a:r>
              <a:rPr lang="ru-RU" sz="4800" i="1" dirty="0" smtClean="0">
                <a:latin typeface="+mj-lt"/>
              </a:rPr>
              <a:t> ми </a:t>
            </a:r>
            <a:r>
              <a:rPr lang="ru-RU" sz="4800" i="1" dirty="0" err="1" smtClean="0">
                <a:latin typeface="+mj-lt"/>
              </a:rPr>
              <a:t>згинаємо</a:t>
            </a:r>
            <a:r>
              <a:rPr lang="ru-RU" sz="4800" i="1" dirty="0" smtClean="0">
                <a:latin typeface="+mj-lt"/>
              </a:rPr>
              <a:t> та </a:t>
            </a:r>
            <a:r>
              <a:rPr lang="ru-RU" sz="4800" i="1" dirty="0" err="1" smtClean="0">
                <a:latin typeface="+mj-lt"/>
              </a:rPr>
              <a:t>розгинаємо</a:t>
            </a:r>
            <a:r>
              <a:rPr lang="ru-RU" sz="4800" i="1" dirty="0" smtClean="0">
                <a:latin typeface="+mj-lt"/>
              </a:rPr>
              <a:t> руки, ноги, </a:t>
            </a:r>
            <a:r>
              <a:rPr lang="ru-RU" sz="4800" i="1" dirty="0" err="1" smtClean="0">
                <a:latin typeface="+mj-lt"/>
              </a:rPr>
              <a:t>пальці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мають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складну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будову</a:t>
            </a:r>
            <a:r>
              <a:rPr lang="ru-RU" sz="4800" i="1" dirty="0" smtClean="0">
                <a:latin typeface="+mj-lt"/>
              </a:rPr>
              <a:t>. </a:t>
            </a:r>
            <a:r>
              <a:rPr lang="ru-RU" sz="4800" i="1" dirty="0" err="1" smtClean="0">
                <a:latin typeface="+mj-lt"/>
              </a:rPr>
              <a:t>Кожний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суглоб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оточений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суглобним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мішком</a:t>
            </a:r>
            <a:r>
              <a:rPr lang="ru-RU" sz="4800" i="1" dirty="0" smtClean="0">
                <a:latin typeface="+mj-lt"/>
              </a:rPr>
              <a:t>, в </a:t>
            </a:r>
            <a:r>
              <a:rPr lang="ru-RU" sz="4800" i="1" dirty="0" err="1" smtClean="0">
                <a:latin typeface="+mj-lt"/>
              </a:rPr>
              <a:t>який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вплітаються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зв'язки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що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його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закріплюють</a:t>
            </a:r>
            <a:r>
              <a:rPr lang="ru-RU" sz="4800" i="1" dirty="0" smtClean="0">
                <a:latin typeface="+mj-lt"/>
              </a:rPr>
              <a:t>. В </a:t>
            </a:r>
            <a:r>
              <a:rPr lang="ru-RU" sz="4800" i="1" dirty="0" err="1" smtClean="0">
                <a:latin typeface="+mj-lt"/>
              </a:rPr>
              <a:t>разі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нещасного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випадку</a:t>
            </a:r>
            <a:r>
              <a:rPr lang="ru-RU" sz="4800" i="1" dirty="0" smtClean="0">
                <a:latin typeface="+mj-lt"/>
              </a:rPr>
              <a:t> одна </a:t>
            </a:r>
            <a:r>
              <a:rPr lang="ru-RU" sz="4800" i="1" dirty="0" err="1" smtClean="0">
                <a:latin typeface="+mj-lt"/>
              </a:rPr>
              <a:t>з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кісток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може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розірвати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суглобний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мішок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і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вислизнути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з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нього</a:t>
            </a:r>
            <a:r>
              <a:rPr lang="ru-RU" sz="4800" i="1" dirty="0" smtClean="0">
                <a:latin typeface="+mj-lt"/>
              </a:rPr>
              <a:t>, при </a:t>
            </a:r>
            <a:r>
              <a:rPr lang="ru-RU" sz="4800" i="1" dirty="0" err="1" smtClean="0">
                <a:latin typeface="+mj-lt"/>
              </a:rPr>
              <a:t>цьому</a:t>
            </a:r>
            <a:r>
              <a:rPr lang="ru-RU" sz="4800" i="1" dirty="0" smtClean="0">
                <a:latin typeface="+mj-lt"/>
              </a:rPr>
              <a:t> порушиться </a:t>
            </a:r>
            <a:r>
              <a:rPr lang="ru-RU" sz="4800" i="1" dirty="0" err="1" smtClean="0">
                <a:latin typeface="+mj-lt"/>
              </a:rPr>
              <a:t>нормальне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взаєморозташування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кісток</a:t>
            </a:r>
            <a:r>
              <a:rPr lang="ru-RU" sz="4800" i="1" dirty="0" smtClean="0">
                <a:latin typeface="+mj-lt"/>
              </a:rPr>
              <a:t>. </a:t>
            </a:r>
            <a:r>
              <a:rPr lang="ru-RU" sz="4800" i="1" dirty="0" err="1" smtClean="0">
                <a:latin typeface="+mj-lt"/>
              </a:rPr>
              <a:t>Це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називається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вивихом</a:t>
            </a:r>
            <a:r>
              <a:rPr lang="ru-RU" sz="4800" i="1" dirty="0" smtClean="0">
                <a:latin typeface="+mj-lt"/>
              </a:rPr>
              <a:t>. </a:t>
            </a:r>
            <a:r>
              <a:rPr lang="ru-RU" sz="4800" i="1" dirty="0" err="1" smtClean="0">
                <a:latin typeface="+mj-lt"/>
              </a:rPr>
              <a:t>Характерні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ознаки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вивихів</a:t>
            </a:r>
            <a:r>
              <a:rPr lang="ru-RU" sz="4800" i="1" dirty="0" smtClean="0">
                <a:latin typeface="+mj-lt"/>
              </a:rPr>
              <a:t>: </a:t>
            </a:r>
            <a:r>
              <a:rPr lang="ru-RU" sz="4800" i="1" dirty="0" err="1" smtClean="0">
                <a:latin typeface="+mj-lt"/>
              </a:rPr>
              <a:t>порушення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звичних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обрисів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суглоба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виступання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кістки</a:t>
            </a:r>
            <a:r>
              <a:rPr lang="ru-RU" sz="4800" i="1" dirty="0" smtClean="0">
                <a:latin typeface="+mj-lt"/>
              </a:rPr>
              <a:t> на новому </a:t>
            </a:r>
            <a:r>
              <a:rPr lang="ru-RU" sz="4800" i="1" dirty="0" err="1" smtClean="0">
                <a:latin typeface="+mj-lt"/>
              </a:rPr>
              <a:t>місці</a:t>
            </a:r>
            <a:r>
              <a:rPr lang="ru-RU" sz="4800" i="1" dirty="0" smtClean="0">
                <a:latin typeface="+mj-lt"/>
              </a:rPr>
              <a:t> - </a:t>
            </a:r>
            <a:r>
              <a:rPr lang="ru-RU" sz="4800" i="1" dirty="0" err="1" smtClean="0">
                <a:latin typeface="+mj-lt"/>
              </a:rPr>
              <a:t>іноді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цю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кістку</a:t>
            </a:r>
            <a:r>
              <a:rPr lang="ru-RU" sz="4800" i="1" dirty="0" smtClean="0">
                <a:latin typeface="+mj-lt"/>
              </a:rPr>
              <a:t> видно через </a:t>
            </a:r>
            <a:r>
              <a:rPr lang="ru-RU" sz="4800" i="1" dirty="0" err="1" smtClean="0">
                <a:latin typeface="+mj-lt"/>
              </a:rPr>
              <a:t>шкіру</a:t>
            </a:r>
            <a:r>
              <a:rPr lang="ru-RU" sz="4800" i="1" dirty="0" smtClean="0">
                <a:latin typeface="+mj-lt"/>
              </a:rPr>
              <a:t>. </a:t>
            </a:r>
            <a:r>
              <a:rPr lang="ru-RU" sz="4800" i="1" dirty="0" err="1" smtClean="0">
                <a:latin typeface="+mj-lt"/>
              </a:rPr>
              <a:t>Вивих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є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досить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складним</a:t>
            </a:r>
            <a:r>
              <a:rPr lang="ru-RU" sz="4800" i="1" dirty="0" smtClean="0">
                <a:latin typeface="+mj-lt"/>
              </a:rPr>
              <a:t> видом </a:t>
            </a:r>
            <a:r>
              <a:rPr lang="ru-RU" sz="4800" i="1" dirty="0" err="1" smtClean="0">
                <a:latin typeface="+mj-lt"/>
              </a:rPr>
              <a:t>пошкодження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оскільки</a:t>
            </a:r>
            <a:r>
              <a:rPr lang="ru-RU" sz="4800" i="1" dirty="0" smtClean="0">
                <a:latin typeface="+mj-lt"/>
              </a:rPr>
              <a:t> при </a:t>
            </a:r>
            <a:r>
              <a:rPr lang="ru-RU" sz="4800" i="1" dirty="0" err="1" smtClean="0">
                <a:latin typeface="+mj-lt"/>
              </a:rPr>
              <a:t>цьому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порушується</a:t>
            </a:r>
            <a:r>
              <a:rPr lang="ru-RU" sz="4800" i="1" dirty="0" smtClean="0">
                <a:latin typeface="+mj-lt"/>
              </a:rPr>
              <a:t> не </a:t>
            </a:r>
            <a:r>
              <a:rPr lang="ru-RU" sz="4800" i="1" dirty="0" err="1" smtClean="0">
                <a:latin typeface="+mj-lt"/>
              </a:rPr>
              <a:t>лише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суглобний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мішок</a:t>
            </a:r>
            <a:r>
              <a:rPr lang="ru-RU" sz="4800" i="1" dirty="0" smtClean="0">
                <a:latin typeface="+mj-lt"/>
              </a:rPr>
              <a:t>, а </a:t>
            </a:r>
            <a:r>
              <a:rPr lang="ru-RU" sz="4800" i="1" dirty="0" err="1" smtClean="0">
                <a:latin typeface="+mj-lt"/>
              </a:rPr>
              <a:t>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зв'язки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судини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а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іноді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нерви</a:t>
            </a:r>
            <a:r>
              <a:rPr lang="ru-RU" sz="4800" i="1" dirty="0" smtClean="0">
                <a:latin typeface="+mj-lt"/>
              </a:rPr>
              <a:t>.</a:t>
            </a:r>
          </a:p>
          <a:p>
            <a:r>
              <a:rPr lang="ru-RU" sz="4800" i="1" dirty="0" smtClean="0">
                <a:latin typeface="+mj-lt"/>
              </a:rPr>
              <a:t>Часто </a:t>
            </a:r>
            <a:r>
              <a:rPr lang="ru-RU" sz="4800" i="1" dirty="0" err="1" smtClean="0">
                <a:latin typeface="+mj-lt"/>
              </a:rPr>
              <a:t>вивих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супроводжується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відривом</a:t>
            </a:r>
            <a:r>
              <a:rPr lang="ru-RU" sz="4800" i="1" dirty="0" smtClean="0">
                <a:latin typeface="+mj-lt"/>
              </a:rPr>
              <a:t> кусочка </a:t>
            </a:r>
            <a:r>
              <a:rPr lang="ru-RU" sz="4800" i="1" dirty="0" err="1" smtClean="0">
                <a:latin typeface="+mj-lt"/>
              </a:rPr>
              <a:t>кісткової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тканини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тобто</a:t>
            </a:r>
            <a:r>
              <a:rPr lang="ru-RU" sz="4800" i="1" dirty="0" smtClean="0">
                <a:latin typeface="+mj-lt"/>
              </a:rPr>
              <a:t> переломом.</a:t>
            </a:r>
          </a:p>
          <a:p>
            <a:r>
              <a:rPr lang="ru-RU" sz="4800" i="1" dirty="0" smtClean="0">
                <a:latin typeface="+mj-lt"/>
              </a:rPr>
              <a:t>При </a:t>
            </a:r>
            <a:r>
              <a:rPr lang="ru-RU" sz="4800" i="1" dirty="0" err="1" smtClean="0">
                <a:latin typeface="+mj-lt"/>
              </a:rPr>
              <a:t>вивиху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або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при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підозрі</a:t>
            </a:r>
            <a:r>
              <a:rPr lang="ru-RU" sz="4800" i="1" dirty="0" smtClean="0">
                <a:latin typeface="+mj-lt"/>
              </a:rPr>
              <a:t> на </a:t>
            </a:r>
            <a:r>
              <a:rPr lang="ru-RU" sz="4800" i="1" dirty="0" err="1" smtClean="0">
                <a:latin typeface="+mj-lt"/>
              </a:rPr>
              <a:t>нього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необхідно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пошкоджену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кінцівку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зробити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нерухомою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наклавши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на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неї</a:t>
            </a:r>
            <a:r>
              <a:rPr lang="ru-RU" sz="4800" i="1" dirty="0" smtClean="0">
                <a:latin typeface="+mj-lt"/>
              </a:rPr>
              <a:t> шину </a:t>
            </a:r>
            <a:r>
              <a:rPr lang="ru-RU" sz="4800" i="1" dirty="0" err="1" smtClean="0">
                <a:latin typeface="+mj-lt"/>
              </a:rPr>
              <a:t>або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фіксуючу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пов'язку</a:t>
            </a:r>
            <a:r>
              <a:rPr lang="ru-RU" sz="4800" i="1" dirty="0" smtClean="0">
                <a:latin typeface="+mj-lt"/>
              </a:rPr>
              <a:t>, </a:t>
            </a:r>
            <a:r>
              <a:rPr lang="ru-RU" sz="4800" i="1" dirty="0" err="1" smtClean="0">
                <a:latin typeface="+mj-lt"/>
              </a:rPr>
              <a:t>якомога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швидше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відправити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дитину</a:t>
            </a:r>
            <a:r>
              <a:rPr lang="ru-RU" sz="4800" i="1" dirty="0" smtClean="0">
                <a:latin typeface="+mj-lt"/>
              </a:rPr>
              <a:t> до </a:t>
            </a:r>
            <a:r>
              <a:rPr lang="ru-RU" sz="4800" i="1" dirty="0" err="1" smtClean="0">
                <a:latin typeface="+mj-lt"/>
              </a:rPr>
              <a:t>хірурга</a:t>
            </a:r>
            <a:r>
              <a:rPr lang="ru-RU" sz="4800" i="1" dirty="0" smtClean="0">
                <a:latin typeface="+mj-lt"/>
              </a:rPr>
              <a:t>. Для </a:t>
            </a:r>
            <a:r>
              <a:rPr lang="ru-RU" sz="4800" i="1" dirty="0" err="1" smtClean="0">
                <a:latin typeface="+mj-lt"/>
              </a:rPr>
              <a:t>попередження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набрякання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суглоба</a:t>
            </a:r>
            <a:r>
              <a:rPr lang="ru-RU" sz="4800" i="1" dirty="0" smtClean="0">
                <a:latin typeface="+mj-lt"/>
              </a:rPr>
              <a:t> та для </a:t>
            </a:r>
            <a:r>
              <a:rPr lang="ru-RU" sz="4800" i="1" dirty="0" err="1" smtClean="0">
                <a:latin typeface="+mj-lt"/>
              </a:rPr>
              <a:t>зменшення</a:t>
            </a:r>
            <a:r>
              <a:rPr lang="ru-RU" sz="4800" i="1" dirty="0" smtClean="0">
                <a:latin typeface="+mj-lt"/>
              </a:rPr>
              <a:t> болю на </a:t>
            </a:r>
            <a:r>
              <a:rPr lang="ru-RU" sz="4800" i="1" dirty="0" err="1" smtClean="0">
                <a:latin typeface="+mj-lt"/>
              </a:rPr>
              <a:t>пошкоджений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суглоб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можна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покласти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мокру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серветку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або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міхур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з</a:t>
            </a:r>
            <a:r>
              <a:rPr lang="ru-RU" sz="4800" i="1" dirty="0" smtClean="0">
                <a:latin typeface="+mj-lt"/>
              </a:rPr>
              <a:t> </a:t>
            </a:r>
            <a:r>
              <a:rPr lang="ru-RU" sz="4800" i="1" dirty="0" err="1" smtClean="0">
                <a:latin typeface="+mj-lt"/>
              </a:rPr>
              <a:t>льодом</a:t>
            </a:r>
            <a:r>
              <a:rPr lang="ru-RU" sz="4800" i="1" dirty="0" smtClean="0">
                <a:latin typeface="+mj-lt"/>
              </a:rPr>
              <a:t>.</a:t>
            </a:r>
          </a:p>
          <a:p>
            <a:endParaRPr lang="ru-RU" dirty="0"/>
          </a:p>
        </p:txBody>
      </p:sp>
      <p:pic>
        <p:nvPicPr>
          <p:cNvPr id="1026" name="Picture 2" descr="C:\Documents and Settings\User\Рабочий стол\вивих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050" y="1862931"/>
            <a:ext cx="5111750" cy="4198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Рани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Рани </a:t>
            </a:r>
            <a:r>
              <a:rPr lang="ru-RU" i="1" dirty="0" err="1" smtClean="0"/>
              <a:t>виникають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механічного</a:t>
            </a:r>
            <a:r>
              <a:rPr lang="ru-RU" i="1" dirty="0" smtClean="0"/>
              <a:t> </a:t>
            </a:r>
            <a:r>
              <a:rPr lang="ru-RU" i="1" dirty="0" err="1" smtClean="0"/>
              <a:t>ушкодження</a:t>
            </a:r>
            <a:r>
              <a:rPr lang="ru-RU" i="1" dirty="0" smtClean="0"/>
              <a:t> </a:t>
            </a:r>
            <a:r>
              <a:rPr lang="ru-RU" i="1" dirty="0" err="1" smtClean="0"/>
              <a:t>шкірних</a:t>
            </a:r>
            <a:r>
              <a:rPr lang="ru-RU" i="1" dirty="0" smtClean="0"/>
              <a:t> </a:t>
            </a:r>
            <a:r>
              <a:rPr lang="ru-RU" i="1" dirty="0" err="1" smtClean="0"/>
              <a:t>покровів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підлягають</a:t>
            </a:r>
            <a:r>
              <a:rPr lang="ru-RU" i="1" dirty="0" smtClean="0"/>
              <a:t> тканин. Вони </a:t>
            </a:r>
            <a:r>
              <a:rPr lang="ru-RU" i="1" dirty="0" err="1" smtClean="0"/>
              <a:t>буваютьрізані,колоті,розсічені,рвані,вогнепальні,рани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укусів</a:t>
            </a:r>
            <a:r>
              <a:rPr lang="ru-RU" i="1" dirty="0" smtClean="0"/>
              <a:t> </a:t>
            </a:r>
            <a:r>
              <a:rPr lang="ru-RU" i="1" dirty="0" err="1" smtClean="0"/>
              <a:t>тварин</a:t>
            </a:r>
            <a:r>
              <a:rPr lang="ru-RU" i="1" dirty="0" smtClean="0"/>
              <a:t>. </a:t>
            </a:r>
            <a:r>
              <a:rPr lang="ru-RU" i="1" dirty="0" err="1" smtClean="0"/>
              <a:t>Потерпілому</a:t>
            </a:r>
            <a:r>
              <a:rPr lang="ru-RU" i="1" dirty="0" smtClean="0"/>
              <a:t> </a:t>
            </a:r>
            <a:r>
              <a:rPr lang="ru-RU" i="1" dirty="0" err="1" smtClean="0"/>
              <a:t>сліду</a:t>
            </a:r>
            <a:r>
              <a:rPr lang="ru-RU" i="1" dirty="0" smtClean="0"/>
              <a:t> </a:t>
            </a:r>
            <a:r>
              <a:rPr lang="ru-RU" i="1" dirty="0" err="1" smtClean="0"/>
              <a:t>надати</a:t>
            </a:r>
            <a:r>
              <a:rPr lang="ru-RU" i="1" dirty="0" smtClean="0"/>
              <a:t> </a:t>
            </a:r>
            <a:r>
              <a:rPr lang="ru-RU" i="1" dirty="0" err="1" smtClean="0"/>
              <a:t>долікарську</a:t>
            </a:r>
            <a:r>
              <a:rPr lang="ru-RU" i="1" dirty="0" smtClean="0"/>
              <a:t> </a:t>
            </a:r>
            <a:r>
              <a:rPr lang="ru-RU" i="1" dirty="0" err="1" smtClean="0"/>
              <a:t>допомогу</a:t>
            </a:r>
            <a:r>
              <a:rPr lang="ru-RU" i="1" dirty="0" smtClean="0"/>
              <a:t> — </a:t>
            </a:r>
            <a:r>
              <a:rPr lang="ru-RU" i="1" dirty="0" err="1" smtClean="0"/>
              <a:t>обробити</a:t>
            </a:r>
            <a:r>
              <a:rPr lang="ru-RU" i="1" dirty="0" smtClean="0"/>
              <a:t> </a:t>
            </a:r>
            <a:r>
              <a:rPr lang="ru-RU" i="1" dirty="0" err="1" smtClean="0"/>
              <a:t>шкіру</a:t>
            </a:r>
            <a:r>
              <a:rPr lang="ru-RU" i="1" dirty="0" smtClean="0"/>
              <a:t> </a:t>
            </a:r>
            <a:r>
              <a:rPr lang="ru-RU" i="1" dirty="0" err="1" smtClean="0"/>
              <a:t>навколо</a:t>
            </a:r>
            <a:r>
              <a:rPr lang="ru-RU" i="1" dirty="0" smtClean="0"/>
              <a:t> рани 5%-іншої</a:t>
            </a:r>
            <a:br>
              <a:rPr lang="ru-RU" i="1" dirty="0" smtClean="0"/>
            </a:br>
            <a:r>
              <a:rPr lang="ru-RU" i="1" dirty="0" err="1" smtClean="0"/>
              <a:t>йодної</a:t>
            </a:r>
            <a:r>
              <a:rPr lang="ru-RU" i="1" dirty="0" smtClean="0"/>
              <a:t> </a:t>
            </a:r>
            <a:r>
              <a:rPr lang="ru-RU" i="1" dirty="0" err="1" smtClean="0"/>
              <a:t>настойкою,зробити</a:t>
            </a:r>
            <a:r>
              <a:rPr lang="ru-RU" i="1" dirty="0" smtClean="0"/>
              <a:t> асептическую </a:t>
            </a:r>
            <a:r>
              <a:rPr lang="ru-RU" i="1" dirty="0" err="1" smtClean="0"/>
              <a:t>пов'язку</a:t>
            </a:r>
            <a:r>
              <a:rPr lang="ru-RU" i="1" dirty="0" smtClean="0"/>
              <a:t>. При </a:t>
            </a:r>
            <a:r>
              <a:rPr lang="ru-RU" i="1" dirty="0" err="1" smtClean="0"/>
              <a:t>кровоточивих</a:t>
            </a:r>
            <a:r>
              <a:rPr lang="ru-RU" i="1" dirty="0" smtClean="0"/>
              <a:t> ранах </a:t>
            </a:r>
            <a:r>
              <a:rPr lang="ru-RU" i="1" dirty="0" err="1" smtClean="0"/>
              <a:t>має</a:t>
            </a:r>
            <a:r>
              <a:rPr lang="ru-RU" i="1" dirty="0" smtClean="0"/>
              <a:t> бути </a:t>
            </a:r>
            <a:r>
              <a:rPr lang="ru-RU" i="1" dirty="0" err="1" smtClean="0"/>
              <a:t>накладений</a:t>
            </a:r>
            <a:r>
              <a:rPr lang="ru-RU" i="1" dirty="0" smtClean="0"/>
              <a:t> </a:t>
            </a:r>
            <a:r>
              <a:rPr lang="ru-RU" i="1" dirty="0" err="1" smtClean="0"/>
              <a:t>джгут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err="1" smtClean="0"/>
              <a:t>транспортну</a:t>
            </a:r>
            <a:r>
              <a:rPr lang="ru-RU" i="1" dirty="0" smtClean="0"/>
              <a:t> шину. </a:t>
            </a:r>
            <a:br>
              <a:rPr lang="ru-RU" i="1" dirty="0" smtClean="0"/>
            </a:br>
            <a:r>
              <a:rPr lang="ru-RU" i="1" dirty="0" smtClean="0"/>
              <a:t>При </a:t>
            </a:r>
            <a:r>
              <a:rPr lang="ru-RU" i="1" dirty="0" err="1" smtClean="0"/>
              <a:t>ранах,ускладнених</a:t>
            </a:r>
            <a:r>
              <a:rPr lang="ru-RU" i="1" dirty="0" smtClean="0"/>
              <a:t> </a:t>
            </a:r>
            <a:r>
              <a:rPr lang="ru-RU" i="1" dirty="0" err="1" smtClean="0"/>
              <a:t>кровотечею,з</a:t>
            </a:r>
            <a:r>
              <a:rPr lang="ru-RU" i="1" dirty="0" smtClean="0"/>
              <a:t> </a:t>
            </a:r>
            <a:r>
              <a:rPr lang="ru-RU" i="1" dirty="0" err="1" smtClean="0"/>
              <a:t>ушкодженням</a:t>
            </a:r>
            <a:r>
              <a:rPr lang="ru-RU" i="1" dirty="0" smtClean="0"/>
              <a:t>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прилягають</a:t>
            </a:r>
            <a:r>
              <a:rPr lang="ru-RU" i="1" dirty="0" smtClean="0"/>
              <a:t> </a:t>
            </a:r>
            <a:r>
              <a:rPr lang="ru-RU" i="1" dirty="0" err="1" smtClean="0"/>
              <a:t>тканин,наприклад,сухожиль,м'язів</a:t>
            </a:r>
            <a:r>
              <a:rPr lang="ru-RU" i="1" dirty="0" smtClean="0"/>
              <a:t>,</a:t>
            </a:r>
            <a:br>
              <a:rPr lang="ru-RU" i="1" dirty="0" smtClean="0"/>
            </a:br>
            <a:r>
              <a:rPr lang="ru-RU" i="1" dirty="0" err="1" smtClean="0"/>
              <a:t>нервів,ранах</a:t>
            </a:r>
            <a:r>
              <a:rPr lang="ru-RU" i="1" dirty="0" smtClean="0"/>
              <a:t> </a:t>
            </a:r>
            <a:r>
              <a:rPr lang="ru-RU" i="1" dirty="0" err="1" smtClean="0"/>
              <a:t>живота,грудях,голови</a:t>
            </a:r>
            <a:r>
              <a:rPr lang="ru-RU" i="1" dirty="0" smtClean="0"/>
              <a:t> показано </a:t>
            </a:r>
            <a:r>
              <a:rPr lang="ru-RU" i="1" dirty="0" err="1" smtClean="0"/>
              <a:t>термінова</a:t>
            </a:r>
            <a:r>
              <a:rPr lang="ru-RU" i="1" dirty="0" smtClean="0"/>
              <a:t> </a:t>
            </a:r>
            <a:r>
              <a:rPr lang="ru-RU" i="1" dirty="0" err="1" smtClean="0"/>
              <a:t>транспортування</a:t>
            </a:r>
            <a:r>
              <a:rPr lang="ru-RU" i="1" dirty="0" smtClean="0"/>
              <a:t> у </a:t>
            </a:r>
            <a:r>
              <a:rPr lang="ru-RU" i="1" dirty="0" err="1" smtClean="0"/>
              <a:t>стаціонар</a:t>
            </a:r>
            <a:r>
              <a:rPr lang="ru-RU" i="1" dirty="0" smtClean="0"/>
              <a:t>.</a:t>
            </a:r>
            <a:endParaRPr lang="ru-RU" i="1" dirty="0"/>
          </a:p>
        </p:txBody>
      </p:sp>
      <p:pic>
        <p:nvPicPr>
          <p:cNvPr id="5" name="Содержимое 4" descr="deep-ran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40175" y="2533650"/>
            <a:ext cx="4381500" cy="2857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2743200" cy="1162050"/>
          </a:xfrm>
        </p:spPr>
        <p:txBody>
          <a:bodyPr/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Перелом 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100" b="1" i="1" dirty="0" smtClean="0"/>
              <a:t>Переломи</a:t>
            </a:r>
            <a:r>
              <a:rPr lang="ru-RU" sz="2100" i="1" dirty="0" smtClean="0"/>
              <a:t> - </a:t>
            </a:r>
            <a:r>
              <a:rPr lang="ru-RU" sz="2100" i="1" dirty="0" err="1" smtClean="0"/>
              <a:t>це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порушення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цілісності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кісток</a:t>
            </a:r>
            <a:r>
              <a:rPr lang="ru-RU" sz="2100" i="1" dirty="0" smtClean="0"/>
              <a:t>. </a:t>
            </a:r>
            <a:r>
              <a:rPr lang="ru-RU" sz="2100" i="1" dirty="0" err="1" smtClean="0"/>
              <a:t>Незважаючи</a:t>
            </a:r>
            <a:r>
              <a:rPr lang="ru-RU" sz="2100" i="1" dirty="0" smtClean="0"/>
              <a:t> на те, </a:t>
            </a:r>
            <a:r>
              <a:rPr lang="ru-RU" sz="2100" i="1" dirty="0" err="1" smtClean="0"/>
              <a:t>що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кістки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дуже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міцні</a:t>
            </a:r>
            <a:r>
              <a:rPr lang="ru-RU" sz="2100" i="1" dirty="0" smtClean="0"/>
              <a:t>, при </a:t>
            </a:r>
            <a:r>
              <a:rPr lang="ru-RU" sz="2100" i="1" dirty="0" err="1" smtClean="0"/>
              <a:t>пораненні</a:t>
            </a:r>
            <a:r>
              <a:rPr lang="ru-RU" sz="2100" i="1" dirty="0" smtClean="0"/>
              <a:t>, </a:t>
            </a:r>
            <a:r>
              <a:rPr lang="ru-RU" sz="2100" i="1" dirty="0" err="1" smtClean="0"/>
              <a:t>сильних</a:t>
            </a:r>
            <a:r>
              <a:rPr lang="ru-RU" sz="2100" i="1" dirty="0" smtClean="0"/>
              <a:t> ударах, </a:t>
            </a:r>
            <a:r>
              <a:rPr lang="ru-RU" sz="2100" i="1" dirty="0" err="1" smtClean="0"/>
              <a:t>падіннях</a:t>
            </a:r>
            <a:r>
              <a:rPr lang="ru-RU" sz="2100" i="1" dirty="0" smtClean="0"/>
              <a:t> вони </a:t>
            </a:r>
            <a:r>
              <a:rPr lang="ru-RU" sz="2100" i="1" dirty="0" err="1" smtClean="0"/>
              <a:t>іноді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ламаються</a:t>
            </a:r>
            <a:r>
              <a:rPr lang="ru-RU" sz="2100" i="1" dirty="0" smtClean="0"/>
              <a:t>. </a:t>
            </a:r>
            <a:r>
              <a:rPr lang="ru-RU" sz="2100" i="1" dirty="0" err="1" smtClean="0"/>
              <a:t>Найчастіше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бувають</a:t>
            </a:r>
            <a:r>
              <a:rPr lang="ru-RU" sz="2100" i="1" dirty="0" smtClean="0"/>
              <a:t> переломи </a:t>
            </a:r>
            <a:r>
              <a:rPr lang="ru-RU" sz="2100" i="1" dirty="0" err="1" smtClean="0"/>
              <a:t>кісток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кінцівок</a:t>
            </a:r>
            <a:r>
              <a:rPr lang="ru-RU" sz="2100" i="1" dirty="0" smtClean="0"/>
              <a:t>. </a:t>
            </a:r>
            <a:r>
              <a:rPr lang="ru-RU" sz="2100" i="1" dirty="0" err="1" smtClean="0"/>
              <a:t>Всі</a:t>
            </a:r>
            <a:r>
              <a:rPr lang="ru-RU" sz="2100" i="1" dirty="0" smtClean="0"/>
              <a:t> переломи </a:t>
            </a:r>
            <a:r>
              <a:rPr lang="ru-RU" sz="2100" i="1" dirty="0" err="1" smtClean="0"/>
              <a:t>можуть</a:t>
            </a:r>
            <a:r>
              <a:rPr lang="ru-RU" sz="2100" i="1" dirty="0" smtClean="0"/>
              <a:t> бути </a:t>
            </a:r>
            <a:r>
              <a:rPr lang="ru-RU" sz="2100" i="1" dirty="0" err="1" smtClean="0"/>
              <a:t>неповними</a:t>
            </a:r>
            <a:r>
              <a:rPr lang="ru-RU" sz="2100" i="1" dirty="0" smtClean="0"/>
              <a:t>, коли </a:t>
            </a:r>
            <a:r>
              <a:rPr lang="ru-RU" sz="2100" i="1" dirty="0" err="1" smtClean="0"/>
              <a:t>частини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кісток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роз'єднуються</a:t>
            </a:r>
            <a:r>
              <a:rPr lang="ru-RU" sz="2100" i="1" dirty="0" smtClean="0"/>
              <a:t> не по </a:t>
            </a:r>
            <a:r>
              <a:rPr lang="ru-RU" sz="2100" i="1" dirty="0" err="1" smtClean="0"/>
              <a:t>всій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товщині</a:t>
            </a:r>
            <a:r>
              <a:rPr lang="ru-RU" sz="2100" i="1" dirty="0" smtClean="0"/>
              <a:t> (</a:t>
            </a:r>
            <a:r>
              <a:rPr lang="ru-RU" sz="2100" i="1" dirty="0" err="1" smtClean="0"/>
              <a:t>тріщини</a:t>
            </a:r>
            <a:r>
              <a:rPr lang="ru-RU" sz="2100" i="1" dirty="0" smtClean="0"/>
              <a:t>, надломи) та </a:t>
            </a:r>
            <a:r>
              <a:rPr lang="ru-RU" sz="2100" i="1" dirty="0" err="1" smtClean="0"/>
              <a:t>повними</a:t>
            </a:r>
            <a:r>
              <a:rPr lang="ru-RU" sz="2100" i="1" dirty="0" smtClean="0"/>
              <a:t>, при </a:t>
            </a:r>
            <a:r>
              <a:rPr lang="ru-RU" sz="2100" i="1" dirty="0" err="1" smtClean="0"/>
              <a:t>яких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роз'єднання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відламків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кістки</a:t>
            </a:r>
            <a:r>
              <a:rPr lang="ru-RU" sz="2100" i="1" dirty="0" smtClean="0"/>
              <a:t> проходить по </a:t>
            </a:r>
            <a:r>
              <a:rPr lang="ru-RU" sz="2100" i="1" dirty="0" err="1" smtClean="0"/>
              <a:t>всій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товщі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кістки</a:t>
            </a:r>
            <a:r>
              <a:rPr lang="ru-RU" sz="2100" i="1" dirty="0" smtClean="0"/>
              <a:t>. Для перелому </a:t>
            </a:r>
            <a:r>
              <a:rPr lang="ru-RU" sz="2100" i="1" dirty="0" err="1" smtClean="0"/>
              <a:t>характерні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деформація</a:t>
            </a:r>
            <a:r>
              <a:rPr lang="ru-RU" sz="2100" i="1" dirty="0" smtClean="0"/>
              <a:t>, </a:t>
            </a:r>
            <a:r>
              <a:rPr lang="ru-RU" sz="2100" i="1" dirty="0" err="1" smtClean="0"/>
              <a:t>крововилив</a:t>
            </a:r>
            <a:r>
              <a:rPr lang="ru-RU" sz="2100" i="1" dirty="0" smtClean="0"/>
              <a:t> у </a:t>
            </a:r>
            <a:r>
              <a:rPr lang="ru-RU" sz="2100" i="1" dirty="0" err="1" smtClean="0"/>
              <a:t>місці</a:t>
            </a:r>
            <a:r>
              <a:rPr lang="ru-RU" sz="2100" i="1" dirty="0" smtClean="0"/>
              <a:t> перелому, </a:t>
            </a:r>
            <a:r>
              <a:rPr lang="ru-RU" sz="2100" i="1" dirty="0" err="1" smtClean="0"/>
              <a:t>укорочення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кінцівки</a:t>
            </a:r>
            <a:r>
              <a:rPr lang="ru-RU" sz="2100" i="1" dirty="0" smtClean="0"/>
              <a:t>, </a:t>
            </a:r>
            <a:r>
              <a:rPr lang="ru-RU" sz="2100" i="1" dirty="0" err="1" smtClean="0"/>
              <a:t>порушення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її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функції</a:t>
            </a:r>
            <a:r>
              <a:rPr lang="ru-RU" sz="2100" i="1" dirty="0" smtClean="0"/>
              <a:t>, </a:t>
            </a:r>
            <a:r>
              <a:rPr lang="ru-RU" sz="2100" i="1" dirty="0" err="1" smtClean="0"/>
              <a:t>біль</a:t>
            </a:r>
            <a:r>
              <a:rPr lang="ru-RU" sz="2100" i="1" dirty="0" smtClean="0"/>
              <a:t> при </a:t>
            </a:r>
            <a:r>
              <a:rPr lang="ru-RU" sz="2100" i="1" dirty="0" err="1" smtClean="0"/>
              <a:t>обмацуванні</a:t>
            </a:r>
            <a:r>
              <a:rPr lang="ru-RU" sz="2100" i="1" dirty="0" smtClean="0"/>
              <a:t> в </a:t>
            </a:r>
            <a:r>
              <a:rPr lang="ru-RU" sz="2100" i="1" dirty="0" err="1" smtClean="0"/>
              <a:t>місці</a:t>
            </a:r>
            <a:r>
              <a:rPr lang="ru-RU" sz="2100" i="1" dirty="0" smtClean="0"/>
              <a:t> перелому, ненормальна </a:t>
            </a:r>
            <a:r>
              <a:rPr lang="ru-RU" sz="2100" i="1" dirty="0" err="1" smtClean="0"/>
              <a:t>рухливість</a:t>
            </a:r>
            <a:r>
              <a:rPr lang="ru-RU" sz="2100" i="1" dirty="0" smtClean="0"/>
              <a:t> у </a:t>
            </a:r>
            <a:r>
              <a:rPr lang="ru-RU" sz="2100" i="1" dirty="0" err="1" smtClean="0"/>
              <a:t>місці</a:t>
            </a:r>
            <a:r>
              <a:rPr lang="ru-RU" sz="2100" i="1" dirty="0" smtClean="0"/>
              <a:t> перелому, </a:t>
            </a:r>
            <a:r>
              <a:rPr lang="ru-RU" sz="2100" i="1" dirty="0" err="1" smtClean="0"/>
              <a:t>крепітація</a:t>
            </a:r>
            <a:r>
              <a:rPr lang="ru-RU" sz="2100" i="1" dirty="0" smtClean="0"/>
              <a:t> (хруст) </a:t>
            </a:r>
            <a:r>
              <a:rPr lang="ru-RU" sz="2100" i="1" dirty="0" err="1" smtClean="0"/>
              <a:t>кісткових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відламків</a:t>
            </a:r>
            <a:r>
              <a:rPr lang="ru-RU" sz="2100" i="1" dirty="0" smtClean="0"/>
              <a:t>.</a:t>
            </a:r>
          </a:p>
          <a:p>
            <a:r>
              <a:rPr lang="ru-RU" sz="2100" i="1" dirty="0" smtClean="0"/>
              <a:t>Переломи </a:t>
            </a:r>
            <a:r>
              <a:rPr lang="ru-RU" sz="2100" i="1" dirty="0" err="1" smtClean="0"/>
              <a:t>поділяються</a:t>
            </a:r>
            <a:r>
              <a:rPr lang="ru-RU" sz="2100" i="1" dirty="0" smtClean="0"/>
              <a:t> на </a:t>
            </a:r>
            <a:r>
              <a:rPr lang="ru-RU" sz="2100" i="1" dirty="0" err="1" smtClean="0"/>
              <a:t>відкриті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закриті</a:t>
            </a:r>
            <a:r>
              <a:rPr lang="ru-RU" sz="2100" i="1" dirty="0" smtClean="0"/>
              <a:t>. До </a:t>
            </a:r>
            <a:r>
              <a:rPr lang="ru-RU" sz="2100" i="1" dirty="0" err="1" smtClean="0"/>
              <a:t>закритих</a:t>
            </a:r>
            <a:r>
              <a:rPr lang="ru-RU" sz="2100" i="1" dirty="0" smtClean="0"/>
              <a:t> належать </a:t>
            </a:r>
            <a:r>
              <a:rPr lang="ru-RU" sz="2100" i="1" dirty="0" err="1" smtClean="0"/>
              <a:t>такі</a:t>
            </a:r>
            <a:r>
              <a:rPr lang="ru-RU" sz="2100" i="1" dirty="0" smtClean="0"/>
              <a:t> переломи, при </a:t>
            </a:r>
            <a:r>
              <a:rPr lang="ru-RU" sz="2100" i="1" dirty="0" err="1" smtClean="0"/>
              <a:t>яких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шкіра</a:t>
            </a:r>
            <a:r>
              <a:rPr lang="ru-RU" sz="2100" i="1" dirty="0" smtClean="0"/>
              <a:t> на </a:t>
            </a:r>
            <a:r>
              <a:rPr lang="ru-RU" sz="2100" i="1" dirty="0" err="1" smtClean="0"/>
              <a:t>місці</a:t>
            </a:r>
            <a:r>
              <a:rPr lang="ru-RU" sz="2100" i="1" dirty="0" smtClean="0"/>
              <a:t> перелому не </a:t>
            </a:r>
            <a:r>
              <a:rPr lang="ru-RU" sz="2100" i="1" dirty="0" err="1" smtClean="0"/>
              <a:t>пошкоджується</a:t>
            </a:r>
            <a:r>
              <a:rPr lang="ru-RU" sz="2100" i="1" dirty="0" smtClean="0"/>
              <a:t>. При </a:t>
            </a:r>
            <a:r>
              <a:rPr lang="ru-RU" sz="2100" i="1" dirty="0" err="1" smtClean="0"/>
              <a:t>відкритих</a:t>
            </a:r>
            <a:r>
              <a:rPr lang="ru-RU" sz="2100" i="1" dirty="0" smtClean="0"/>
              <a:t> переломах </a:t>
            </a:r>
            <a:r>
              <a:rPr lang="ru-RU" sz="2100" i="1" dirty="0" err="1" smtClean="0"/>
              <a:t>мають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місце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пошкодження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м'яких</a:t>
            </a:r>
            <a:r>
              <a:rPr lang="ru-RU" sz="2100" i="1" dirty="0" smtClean="0"/>
              <a:t> тканин, в тому </a:t>
            </a:r>
            <a:r>
              <a:rPr lang="ru-RU" sz="2100" i="1" dirty="0" err="1" smtClean="0"/>
              <a:t>числі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шкіри</a:t>
            </a:r>
            <a:r>
              <a:rPr lang="ru-RU" sz="2100" i="1" dirty="0" smtClean="0"/>
              <a:t>, </a:t>
            </a:r>
            <a:r>
              <a:rPr lang="ru-RU" sz="2100" i="1" dirty="0" err="1" smtClean="0"/>
              <a:t>що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може</a:t>
            </a:r>
            <a:r>
              <a:rPr lang="ru-RU" sz="2100" i="1" dirty="0" smtClean="0"/>
              <a:t> бути результатом </a:t>
            </a:r>
            <a:r>
              <a:rPr lang="ru-RU" sz="2100" i="1" dirty="0" err="1" smtClean="0"/>
              <a:t>впливу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травмуючої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сили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ззовні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або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відламку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кістки</a:t>
            </a:r>
            <a:r>
              <a:rPr lang="ru-RU" sz="2100" i="1" dirty="0" smtClean="0"/>
              <a:t> </a:t>
            </a:r>
            <a:r>
              <a:rPr lang="ru-RU" sz="2100" i="1" dirty="0" err="1" smtClean="0"/>
              <a:t>зсередини</a:t>
            </a:r>
            <a:r>
              <a:rPr lang="ru-RU" sz="2100" i="1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перелом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1916832"/>
            <a:ext cx="5389085" cy="388843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3742184" cy="1162050"/>
          </a:xfrm>
        </p:spPr>
        <p:txBody>
          <a:bodyPr/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Відмороження 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err="1" smtClean="0"/>
              <a:t>Відмороження</a:t>
            </a:r>
            <a:r>
              <a:rPr lang="ru-RU" i="1" dirty="0" smtClean="0"/>
              <a:t> – </a:t>
            </a:r>
            <a:r>
              <a:rPr lang="ru-RU" i="1" dirty="0" err="1" smtClean="0"/>
              <a:t>ушкодження</a:t>
            </a:r>
            <a:r>
              <a:rPr lang="ru-RU" i="1" dirty="0" smtClean="0"/>
              <a:t> тканин,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розвивається</a:t>
            </a:r>
            <a:r>
              <a:rPr lang="ru-RU" i="1" dirty="0" smtClean="0"/>
              <a:t> при </a:t>
            </a:r>
            <a:r>
              <a:rPr lang="ru-RU" i="1" dirty="0" err="1" smtClean="0"/>
              <a:t>впливі</a:t>
            </a:r>
            <a:r>
              <a:rPr lang="ru-RU" i="1" dirty="0" smtClean="0"/>
              <a:t> холоду. Причиною </a:t>
            </a:r>
            <a:r>
              <a:rPr lang="ru-RU" i="1" dirty="0" err="1" smtClean="0"/>
              <a:t>відмороження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стати мороз, </a:t>
            </a:r>
            <a:r>
              <a:rPr lang="ru-RU" i="1" dirty="0" err="1" smtClean="0"/>
              <a:t>безпосередній</a:t>
            </a:r>
            <a:r>
              <a:rPr lang="ru-RU" i="1" dirty="0" smtClean="0"/>
              <a:t> контакт </a:t>
            </a:r>
            <a:r>
              <a:rPr lang="ru-RU" i="1" dirty="0" err="1" smtClean="0"/>
              <a:t>з</a:t>
            </a:r>
            <a:r>
              <a:rPr lang="ru-RU" i="1" dirty="0" smtClean="0"/>
              <a:t> предметом, </a:t>
            </a:r>
            <a:r>
              <a:rPr lang="ru-RU" i="1" dirty="0" err="1" smtClean="0"/>
              <a:t>охолодженим</a:t>
            </a:r>
            <a:r>
              <a:rPr lang="ru-RU" i="1" dirty="0" smtClean="0"/>
              <a:t> до </a:t>
            </a:r>
            <a:r>
              <a:rPr lang="ru-RU" i="1" dirty="0" err="1" smtClean="0"/>
              <a:t>наднизької</a:t>
            </a:r>
            <a:r>
              <a:rPr lang="ru-RU" i="1" dirty="0" smtClean="0"/>
              <a:t> </a:t>
            </a:r>
            <a:r>
              <a:rPr lang="ru-RU" i="1" dirty="0" err="1" smtClean="0"/>
              <a:t>температури</a:t>
            </a:r>
            <a:r>
              <a:rPr lang="ru-RU" i="1" dirty="0" smtClean="0"/>
              <a:t> (</a:t>
            </a:r>
            <a:r>
              <a:rPr lang="ru-RU" i="1" dirty="0" err="1" smtClean="0"/>
              <a:t>контактні</a:t>
            </a:r>
            <a:r>
              <a:rPr lang="ru-RU" i="1" dirty="0" smtClean="0"/>
              <a:t> </a:t>
            </a:r>
            <a:r>
              <a:rPr lang="ru-RU" i="1" dirty="0" err="1" smtClean="0"/>
              <a:t>відмороження</a:t>
            </a:r>
            <a:r>
              <a:rPr lang="ru-RU" i="1" dirty="0" smtClean="0"/>
              <a:t>)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тривале</a:t>
            </a:r>
            <a:r>
              <a:rPr lang="ru-RU" i="1" dirty="0" smtClean="0"/>
              <a:t> </a:t>
            </a:r>
            <a:r>
              <a:rPr lang="ru-RU" i="1" dirty="0" err="1" smtClean="0"/>
              <a:t>періодичне</a:t>
            </a:r>
            <a:r>
              <a:rPr lang="ru-RU" i="1" dirty="0" smtClean="0"/>
              <a:t> </a:t>
            </a:r>
            <a:r>
              <a:rPr lang="ru-RU" i="1" dirty="0" err="1" smtClean="0"/>
              <a:t>охолоджування</a:t>
            </a:r>
            <a:r>
              <a:rPr lang="ru-RU" i="1" dirty="0" smtClean="0"/>
              <a:t> в </a:t>
            </a:r>
            <a:r>
              <a:rPr lang="ru-RU" i="1" dirty="0" err="1" smtClean="0"/>
              <a:t>умовах</a:t>
            </a:r>
            <a:r>
              <a:rPr lang="ru-RU" i="1" dirty="0" smtClean="0"/>
              <a:t> </a:t>
            </a:r>
            <a:r>
              <a:rPr lang="ru-RU" i="1" dirty="0" err="1" smtClean="0"/>
              <a:t>високої</a:t>
            </a:r>
            <a:r>
              <a:rPr lang="ru-RU" i="1" dirty="0" smtClean="0"/>
              <a:t> </a:t>
            </a:r>
            <a:r>
              <a:rPr lang="ru-RU" i="1" dirty="0" err="1" smtClean="0"/>
              <a:t>вологості</a:t>
            </a:r>
            <a:r>
              <a:rPr lang="ru-RU" i="1" dirty="0" smtClean="0"/>
              <a:t> </a:t>
            </a:r>
            <a:r>
              <a:rPr lang="ru-RU" i="1" dirty="0" err="1" smtClean="0"/>
              <a:t>повітря</a:t>
            </a:r>
            <a:r>
              <a:rPr lang="ru-RU" i="1" dirty="0" smtClean="0"/>
              <a:t> («траншейна стопа», </a:t>
            </a:r>
            <a:r>
              <a:rPr lang="ru-RU" i="1" dirty="0" err="1" smtClean="0"/>
              <a:t>ознобленіе</a:t>
            </a:r>
            <a:r>
              <a:rPr lang="ru-RU" i="1" dirty="0" smtClean="0"/>
              <a:t>).</a:t>
            </a:r>
          </a:p>
          <a:p>
            <a:r>
              <a:rPr lang="ru-RU" i="1" dirty="0" smtClean="0"/>
              <a:t>У </a:t>
            </a:r>
            <a:r>
              <a:rPr lang="ru-RU" i="1" dirty="0" err="1" smtClean="0"/>
              <a:t>Росії</a:t>
            </a:r>
            <a:r>
              <a:rPr lang="ru-RU" i="1" dirty="0" smtClean="0"/>
              <a:t> частота </a:t>
            </a:r>
            <a:r>
              <a:rPr lang="ru-RU" i="1" dirty="0" err="1" smtClean="0"/>
              <a:t>відморожень</a:t>
            </a:r>
            <a:r>
              <a:rPr lang="ru-RU" i="1" dirty="0" smtClean="0"/>
              <a:t> становить </a:t>
            </a:r>
            <a:r>
              <a:rPr lang="ru-RU" i="1" dirty="0" err="1" smtClean="0"/>
              <a:t>близько</a:t>
            </a:r>
            <a:r>
              <a:rPr lang="ru-RU" i="1" dirty="0" smtClean="0"/>
              <a:t> 1% </a:t>
            </a:r>
            <a:r>
              <a:rPr lang="ru-RU" i="1" dirty="0" err="1" smtClean="0"/>
              <a:t>від</a:t>
            </a:r>
            <a:r>
              <a:rPr lang="ru-RU" i="1" dirty="0" smtClean="0"/>
              <a:t> </a:t>
            </a:r>
            <a:r>
              <a:rPr lang="ru-RU" i="1" dirty="0" err="1" smtClean="0"/>
              <a:t>усіх</a:t>
            </a:r>
            <a:r>
              <a:rPr lang="ru-RU" i="1" dirty="0" smtClean="0"/>
              <a:t> травм, за </a:t>
            </a:r>
            <a:r>
              <a:rPr lang="ru-RU" i="1" dirty="0" err="1" smtClean="0"/>
              <a:t>винятком</a:t>
            </a:r>
            <a:r>
              <a:rPr lang="ru-RU" i="1" dirty="0" smtClean="0"/>
              <a:t> </a:t>
            </a:r>
            <a:r>
              <a:rPr lang="ru-RU" i="1" dirty="0" err="1" smtClean="0"/>
              <a:t>деяких</a:t>
            </a:r>
            <a:r>
              <a:rPr lang="ru-RU" i="1" dirty="0" smtClean="0"/>
              <a:t> </a:t>
            </a:r>
            <a:r>
              <a:rPr lang="ru-RU" i="1" dirty="0" err="1" smtClean="0"/>
              <a:t>регіонів</a:t>
            </a:r>
            <a:r>
              <a:rPr lang="ru-RU" i="1" dirty="0" smtClean="0"/>
              <a:t> </a:t>
            </a:r>
            <a:r>
              <a:rPr lang="ru-RU" i="1" dirty="0" err="1" smtClean="0"/>
              <a:t>Крайньої</a:t>
            </a:r>
            <a:r>
              <a:rPr lang="ru-RU" i="1" dirty="0" smtClean="0"/>
              <a:t> </a:t>
            </a:r>
            <a:r>
              <a:rPr lang="ru-RU" i="1" dirty="0" err="1" smtClean="0"/>
              <a:t>Півночі</a:t>
            </a:r>
            <a:r>
              <a:rPr lang="ru-RU" i="1" dirty="0" smtClean="0"/>
              <a:t>, де вона </a:t>
            </a:r>
            <a:r>
              <a:rPr lang="ru-RU" i="1" dirty="0" err="1" smtClean="0"/>
              <a:t>підвищується</a:t>
            </a:r>
            <a:r>
              <a:rPr lang="ru-RU" i="1" dirty="0" smtClean="0"/>
              <a:t> до 6-10%. </a:t>
            </a:r>
            <a:r>
              <a:rPr lang="ru-RU" i="1" dirty="0" err="1" smtClean="0"/>
              <a:t>Найбільш</a:t>
            </a:r>
            <a:r>
              <a:rPr lang="ru-RU" i="1" dirty="0" smtClean="0"/>
              <a:t> часто </a:t>
            </a:r>
            <a:r>
              <a:rPr lang="ru-RU" i="1" dirty="0" err="1" smtClean="0"/>
              <a:t>відмороження</a:t>
            </a:r>
            <a:r>
              <a:rPr lang="ru-RU" i="1" dirty="0" smtClean="0"/>
              <a:t> </a:t>
            </a:r>
            <a:r>
              <a:rPr lang="ru-RU" i="1" dirty="0" err="1" smtClean="0"/>
              <a:t>піддаються</a:t>
            </a:r>
            <a:r>
              <a:rPr lang="ru-RU" i="1" dirty="0" smtClean="0"/>
              <a:t> стопи, на другому </a:t>
            </a:r>
            <a:r>
              <a:rPr lang="ru-RU" i="1" dirty="0" err="1" smtClean="0"/>
              <a:t>місці</a:t>
            </a:r>
            <a:r>
              <a:rPr lang="ru-RU" i="1" dirty="0" smtClean="0"/>
              <a:t> </a:t>
            </a:r>
            <a:r>
              <a:rPr lang="ru-RU" i="1" dirty="0" err="1" smtClean="0"/>
              <a:t>знаходяться</a:t>
            </a:r>
            <a:r>
              <a:rPr lang="ru-RU" i="1" dirty="0" smtClean="0"/>
              <a:t> </a:t>
            </a:r>
            <a:r>
              <a:rPr lang="ru-RU" i="1" dirty="0" err="1" smtClean="0"/>
              <a:t>кисті</a:t>
            </a:r>
            <a:r>
              <a:rPr lang="ru-RU" i="1" dirty="0" smtClean="0"/>
              <a:t> рук, на </a:t>
            </a:r>
            <a:r>
              <a:rPr lang="ru-RU" i="1" dirty="0" err="1" smtClean="0"/>
              <a:t>третьому</a:t>
            </a:r>
            <a:r>
              <a:rPr lang="ru-RU" i="1" dirty="0" smtClean="0"/>
              <a:t> – </a:t>
            </a:r>
            <a:r>
              <a:rPr lang="ru-RU" i="1" dirty="0" err="1" smtClean="0"/>
              <a:t>виступаючі</a:t>
            </a:r>
            <a:r>
              <a:rPr lang="ru-RU" i="1" dirty="0" smtClean="0"/>
              <a:t> </a:t>
            </a:r>
            <a:r>
              <a:rPr lang="ru-RU" i="1" dirty="0" err="1" smtClean="0"/>
              <a:t>частини</a:t>
            </a:r>
            <a:r>
              <a:rPr lang="ru-RU" i="1" dirty="0" smtClean="0"/>
              <a:t> </a:t>
            </a:r>
            <a:r>
              <a:rPr lang="ru-RU" i="1" dirty="0" err="1" smtClean="0"/>
              <a:t>обличчя</a:t>
            </a:r>
            <a:r>
              <a:rPr lang="ru-RU" i="1" dirty="0" smtClean="0"/>
              <a:t> (</a:t>
            </a:r>
            <a:r>
              <a:rPr lang="ru-RU" i="1" dirty="0" err="1" smtClean="0"/>
              <a:t>ніс</a:t>
            </a:r>
            <a:r>
              <a:rPr lang="ru-RU" i="1" dirty="0" smtClean="0"/>
              <a:t>, </a:t>
            </a:r>
            <a:r>
              <a:rPr lang="ru-RU" i="1" dirty="0" err="1" smtClean="0"/>
              <a:t>вушні</a:t>
            </a:r>
            <a:r>
              <a:rPr lang="ru-RU" i="1" dirty="0" smtClean="0"/>
              <a:t> </a:t>
            </a:r>
            <a:r>
              <a:rPr lang="ru-RU" i="1" dirty="0" err="1" smtClean="0"/>
              <a:t>раковини</a:t>
            </a:r>
            <a:r>
              <a:rPr lang="ru-RU" i="1" dirty="0" smtClean="0"/>
              <a:t>, </a:t>
            </a:r>
            <a:r>
              <a:rPr lang="ru-RU" i="1" dirty="0" err="1" smtClean="0"/>
              <a:t>щоки</a:t>
            </a:r>
            <a:r>
              <a:rPr lang="ru-RU" i="1" dirty="0" smtClean="0"/>
              <a:t>).</a:t>
            </a:r>
          </a:p>
          <a:p>
            <a:r>
              <a:rPr lang="ru-RU" i="1" dirty="0" smtClean="0"/>
              <a:t>Факторами,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сприяють</a:t>
            </a:r>
            <a:r>
              <a:rPr lang="ru-RU" i="1" dirty="0" smtClean="0"/>
              <a:t>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відмороження</a:t>
            </a:r>
            <a:r>
              <a:rPr lang="ru-RU" i="1" dirty="0" smtClean="0"/>
              <a:t>,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сильний</a:t>
            </a:r>
            <a:r>
              <a:rPr lang="ru-RU" i="1" dirty="0" smtClean="0"/>
              <a:t> </a:t>
            </a:r>
            <a:r>
              <a:rPr lang="ru-RU" i="1" dirty="0" err="1" smtClean="0"/>
              <a:t>вітер</a:t>
            </a:r>
            <a:r>
              <a:rPr lang="ru-RU" i="1" dirty="0" smtClean="0"/>
              <a:t>, </a:t>
            </a:r>
            <a:r>
              <a:rPr lang="ru-RU" i="1" dirty="0" err="1" smtClean="0"/>
              <a:t>висока</a:t>
            </a:r>
            <a:r>
              <a:rPr lang="ru-RU" i="1" dirty="0" smtClean="0"/>
              <a:t> </a:t>
            </a:r>
            <a:r>
              <a:rPr lang="ru-RU" i="1" dirty="0" err="1" smtClean="0"/>
              <a:t>вологість</a:t>
            </a:r>
            <a:r>
              <a:rPr lang="ru-RU" i="1" dirty="0" smtClean="0"/>
              <a:t> </a:t>
            </a:r>
            <a:r>
              <a:rPr lang="ru-RU" i="1" dirty="0" err="1" smtClean="0"/>
              <a:t>повітря</a:t>
            </a:r>
            <a:r>
              <a:rPr lang="ru-RU" i="1" dirty="0" smtClean="0"/>
              <a:t>, </a:t>
            </a:r>
            <a:r>
              <a:rPr lang="ru-RU" i="1" dirty="0" err="1" smtClean="0"/>
              <a:t>зниження</a:t>
            </a:r>
            <a:r>
              <a:rPr lang="ru-RU" i="1" dirty="0" smtClean="0"/>
              <a:t> </a:t>
            </a:r>
            <a:r>
              <a:rPr lang="ru-RU" i="1" dirty="0" err="1" smtClean="0"/>
              <a:t>місцевого</a:t>
            </a:r>
            <a:r>
              <a:rPr lang="ru-RU" i="1" dirty="0" smtClean="0"/>
              <a:t> та </a:t>
            </a:r>
            <a:r>
              <a:rPr lang="ru-RU" i="1" dirty="0" err="1" smtClean="0"/>
              <a:t>загального</a:t>
            </a:r>
            <a:r>
              <a:rPr lang="ru-RU" i="1" dirty="0" smtClean="0"/>
              <a:t> </a:t>
            </a:r>
            <a:r>
              <a:rPr lang="ru-RU" i="1" dirty="0" err="1" smtClean="0"/>
              <a:t>імунітету</a:t>
            </a:r>
            <a:r>
              <a:rPr lang="ru-RU" i="1" dirty="0" smtClean="0"/>
              <a:t> (в </a:t>
            </a:r>
            <a:r>
              <a:rPr lang="ru-RU" i="1" dirty="0" err="1" smtClean="0"/>
              <a:t>результаті</a:t>
            </a:r>
            <a:r>
              <a:rPr lang="ru-RU" i="1" dirty="0" smtClean="0"/>
              <a:t> </a:t>
            </a:r>
            <a:r>
              <a:rPr lang="ru-RU" i="1" dirty="0" err="1" smtClean="0"/>
              <a:t>хвороби</a:t>
            </a:r>
            <a:r>
              <a:rPr lang="ru-RU" i="1" dirty="0" smtClean="0"/>
              <a:t>, </a:t>
            </a:r>
            <a:r>
              <a:rPr lang="ru-RU" i="1" dirty="0" err="1" smtClean="0"/>
              <a:t>травми</a:t>
            </a:r>
            <a:r>
              <a:rPr lang="ru-RU" i="1" dirty="0" smtClean="0"/>
              <a:t>, </a:t>
            </a:r>
            <a:r>
              <a:rPr lang="ru-RU" i="1" dirty="0" err="1" smtClean="0"/>
              <a:t>авітамінозу</a:t>
            </a:r>
            <a:r>
              <a:rPr lang="ru-RU" i="1" dirty="0" smtClean="0"/>
              <a:t>, </a:t>
            </a:r>
            <a:r>
              <a:rPr lang="ru-RU" i="1" dirty="0" err="1" smtClean="0"/>
              <a:t>недоїдання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т.д.), </a:t>
            </a:r>
            <a:r>
              <a:rPr lang="ru-RU" i="1" dirty="0" err="1" smtClean="0"/>
              <a:t>алкогольне</a:t>
            </a:r>
            <a:r>
              <a:rPr lang="ru-RU" i="1" dirty="0" smtClean="0"/>
              <a:t> </a:t>
            </a:r>
            <a:r>
              <a:rPr lang="ru-RU" i="1" dirty="0" err="1" smtClean="0"/>
              <a:t>сп'яніння</a:t>
            </a:r>
            <a:r>
              <a:rPr lang="ru-RU" i="1" dirty="0" smtClean="0"/>
              <a:t>, </a:t>
            </a:r>
            <a:r>
              <a:rPr lang="ru-RU" i="1" dirty="0" err="1" smtClean="0"/>
              <a:t>тісний</a:t>
            </a:r>
            <a:r>
              <a:rPr lang="ru-RU" i="1" dirty="0" smtClean="0"/>
              <a:t> </a:t>
            </a:r>
            <a:r>
              <a:rPr lang="ru-RU" i="1" dirty="0" err="1" smtClean="0"/>
              <a:t>одяг</a:t>
            </a:r>
            <a:r>
              <a:rPr lang="ru-RU" i="1" dirty="0" smtClean="0"/>
              <a:t> та </a:t>
            </a:r>
            <a:r>
              <a:rPr lang="ru-RU" i="1" dirty="0" err="1" smtClean="0"/>
              <a:t>взуття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викликають</a:t>
            </a:r>
            <a:r>
              <a:rPr lang="ru-RU" i="1" dirty="0" smtClean="0"/>
              <a:t> </a:t>
            </a:r>
            <a:r>
              <a:rPr lang="ru-RU" i="1" dirty="0" err="1" smtClean="0"/>
              <a:t>порушення</a:t>
            </a:r>
            <a:r>
              <a:rPr lang="ru-RU" i="1" dirty="0" smtClean="0"/>
              <a:t> </a:t>
            </a:r>
            <a:r>
              <a:rPr lang="ru-RU" i="1" dirty="0" err="1" smtClean="0"/>
              <a:t>кровообігу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відмо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2420888"/>
            <a:ext cx="5358410" cy="25923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Опік</a:t>
            </a:r>
            <a:endParaRPr lang="ru-RU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b="1" i="1" dirty="0" smtClean="0"/>
              <a:t>О́піки</a:t>
            </a:r>
            <a:r>
              <a:rPr lang="vi-VN" i="1" dirty="0" smtClean="0"/>
              <a:t> — </a:t>
            </a:r>
            <a:r>
              <a:rPr lang="uk-UA" i="1" dirty="0" smtClean="0">
                <a:latin typeface="Calibri" pitchFamily="34" charset="0"/>
                <a:cs typeface="Calibri" pitchFamily="34" charset="0"/>
              </a:rPr>
              <a:t>фізична травма,</a:t>
            </a:r>
            <a:r>
              <a:rPr lang="vi-VN" i="1" dirty="0" smtClean="0">
                <a:latin typeface="Calibri" pitchFamily="34" charset="0"/>
                <a:cs typeface="Calibri" pitchFamily="34" charset="0"/>
              </a:rPr>
              <a:t> що виникає внаслідок дій на тканин</a:t>
            </a:r>
            <a:r>
              <a:rPr lang="uk-UA" i="1" dirty="0" smtClean="0">
                <a:latin typeface="Calibri" pitchFamily="34" charset="0"/>
                <a:cs typeface="Calibri" pitchFamily="34" charset="0"/>
              </a:rPr>
              <a:t>и </a:t>
            </a:r>
            <a:r>
              <a:rPr lang="vi-VN" i="1" dirty="0" smtClean="0">
                <a:latin typeface="Calibri" pitchFamily="34" charset="0"/>
                <a:cs typeface="Calibri" pitchFamily="34" charset="0"/>
              </a:rPr>
              <a:t>фізико-хімічних агентів (висока температур</a:t>
            </a:r>
            <a:r>
              <a:rPr lang="uk-UA" i="1" dirty="0" smtClean="0">
                <a:latin typeface="Calibri" pitchFamily="34" charset="0"/>
                <a:cs typeface="Calibri" pitchFamily="34" charset="0"/>
              </a:rPr>
              <a:t>а</a:t>
            </a:r>
            <a:r>
              <a:rPr lang="vi-VN" i="1" dirty="0" smtClean="0">
                <a:latin typeface="Calibri" pitchFamily="34" charset="0"/>
                <a:cs typeface="Calibri" pitchFamily="34" charset="0"/>
              </a:rPr>
              <a:t> хімічні речовини, радіаційне випромінювання)</a:t>
            </a:r>
            <a:r>
              <a:rPr lang="uk-UA" i="1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ru-RU" dirty="0" smtClean="0"/>
              <a:t> </a:t>
            </a:r>
            <a:r>
              <a:rPr lang="ru-RU" dirty="0" err="1" smtClean="0"/>
              <a:t>Термічні</a:t>
            </a:r>
            <a:r>
              <a:rPr lang="ru-RU" dirty="0" smtClean="0"/>
              <a:t> </a:t>
            </a:r>
            <a:r>
              <a:rPr lang="ru-RU" dirty="0" err="1" smtClean="0"/>
              <a:t>опіки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в </a:t>
            </a:r>
            <a:r>
              <a:rPr lang="ru-RU" dirty="0" err="1" smtClean="0"/>
              <a:t>побуті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опіки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окропу</a:t>
            </a:r>
            <a:r>
              <a:rPr lang="ru-RU" dirty="0" smtClean="0"/>
              <a:t>, </a:t>
            </a:r>
            <a:r>
              <a:rPr lang="ru-RU" dirty="0" err="1" smtClean="0"/>
              <a:t>гарячої</a:t>
            </a:r>
            <a:r>
              <a:rPr lang="ru-RU" dirty="0" smtClean="0"/>
              <a:t> пари, </a:t>
            </a:r>
            <a:r>
              <a:rPr lang="ru-RU" dirty="0" err="1" smtClean="0"/>
              <a:t>полум’я</a:t>
            </a:r>
            <a:r>
              <a:rPr lang="ru-RU" dirty="0" smtClean="0"/>
              <a:t>, </a:t>
            </a:r>
            <a:r>
              <a:rPr lang="ru-RU" dirty="0" err="1" smtClean="0"/>
              <a:t>розпеченого</a:t>
            </a:r>
            <a:r>
              <a:rPr lang="ru-RU" dirty="0" smtClean="0"/>
              <a:t> </a:t>
            </a:r>
            <a:r>
              <a:rPr lang="ru-RU" dirty="0" err="1" smtClean="0"/>
              <a:t>металу</a:t>
            </a:r>
            <a:r>
              <a:rPr lang="ru-RU" dirty="0" smtClean="0"/>
              <a:t> – </a:t>
            </a:r>
            <a:r>
              <a:rPr lang="ru-RU" dirty="0" err="1" smtClean="0"/>
              <a:t>іншими</a:t>
            </a:r>
            <a:r>
              <a:rPr lang="ru-RU" dirty="0" smtClean="0"/>
              <a:t> словами,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шкіру</a:t>
            </a:r>
            <a:r>
              <a:rPr lang="ru-RU" dirty="0" smtClean="0"/>
              <a:t> </a:t>
            </a:r>
            <a:r>
              <a:rPr lang="ru-RU" dirty="0" err="1" smtClean="0"/>
              <a:t>високих</a:t>
            </a:r>
            <a:r>
              <a:rPr lang="ru-RU" dirty="0" smtClean="0"/>
              <a:t> </a:t>
            </a:r>
            <a:r>
              <a:rPr lang="ru-RU" dirty="0" err="1" smtClean="0"/>
              <a:t>температур.При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гинуть. Чим </a:t>
            </a:r>
            <a:r>
              <a:rPr lang="ru-RU" dirty="0" err="1" smtClean="0"/>
              <a:t>вище</a:t>
            </a:r>
            <a:r>
              <a:rPr lang="ru-RU" dirty="0" smtClean="0"/>
              <a:t> температура,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глибше</a:t>
            </a:r>
            <a:r>
              <a:rPr lang="ru-RU" dirty="0" smtClean="0"/>
              <a:t> </a:t>
            </a:r>
            <a:r>
              <a:rPr lang="ru-RU" dirty="0" err="1" smtClean="0"/>
              <a:t>опік</a:t>
            </a:r>
            <a:r>
              <a:rPr lang="ru-RU" dirty="0" smtClean="0"/>
              <a:t>. </a:t>
            </a:r>
            <a:r>
              <a:rPr lang="ru-RU" dirty="0" err="1" smtClean="0"/>
              <a:t>Опік</a:t>
            </a:r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err="1" smtClean="0"/>
              <a:t>ступеня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почервоніння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; </a:t>
            </a:r>
            <a:r>
              <a:rPr lang="ru-RU" dirty="0" err="1" smtClean="0"/>
              <a:t>опік</a:t>
            </a:r>
            <a:r>
              <a:rPr lang="ru-RU" dirty="0" smtClean="0"/>
              <a:t> </a:t>
            </a:r>
            <a:r>
              <a:rPr lang="en-US" dirty="0" smtClean="0"/>
              <a:t>II </a:t>
            </a:r>
            <a:r>
              <a:rPr lang="ru-RU" dirty="0" err="1" smtClean="0"/>
              <a:t>ступеня</a:t>
            </a:r>
            <a:r>
              <a:rPr lang="ru-RU" dirty="0" smtClean="0"/>
              <a:t> –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пухирів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; </a:t>
            </a:r>
            <a:r>
              <a:rPr lang="ru-RU" dirty="0" err="1" smtClean="0"/>
              <a:t>опік</a:t>
            </a:r>
            <a:r>
              <a:rPr lang="ru-RU" dirty="0" smtClean="0"/>
              <a:t> </a:t>
            </a:r>
            <a:r>
              <a:rPr lang="en-US" dirty="0" smtClean="0"/>
              <a:t>III </a:t>
            </a:r>
            <a:r>
              <a:rPr lang="ru-RU" dirty="0" err="1" smtClean="0"/>
              <a:t>ступеня</a:t>
            </a:r>
            <a:r>
              <a:rPr lang="ru-RU" dirty="0" smtClean="0"/>
              <a:t> – </a:t>
            </a:r>
            <a:r>
              <a:rPr lang="ru-RU" dirty="0" err="1" smtClean="0"/>
              <a:t>омертвіння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; </a:t>
            </a:r>
            <a:r>
              <a:rPr lang="ru-RU" dirty="0" err="1" smtClean="0"/>
              <a:t>опік</a:t>
            </a:r>
            <a:r>
              <a:rPr lang="ru-RU" dirty="0" smtClean="0"/>
              <a:t> </a:t>
            </a:r>
            <a:r>
              <a:rPr lang="en-US" dirty="0" smtClean="0"/>
              <a:t>IV </a:t>
            </a:r>
            <a:r>
              <a:rPr lang="ru-RU" dirty="0" err="1" smtClean="0"/>
              <a:t>ступеня</a:t>
            </a:r>
            <a:r>
              <a:rPr lang="ru-RU" dirty="0" smtClean="0"/>
              <a:t> – </a:t>
            </a:r>
            <a:r>
              <a:rPr lang="ru-RU" dirty="0" err="1" smtClean="0"/>
              <a:t>омертвіння</a:t>
            </a:r>
            <a:r>
              <a:rPr lang="ru-RU" dirty="0" smtClean="0"/>
              <a:t> </a:t>
            </a:r>
            <a:r>
              <a:rPr lang="ru-RU" dirty="0" err="1" smtClean="0"/>
              <a:t>глибоких</a:t>
            </a:r>
            <a:r>
              <a:rPr lang="ru-RU" dirty="0" smtClean="0"/>
              <a:t>  тканин. </a:t>
            </a:r>
            <a:r>
              <a:rPr lang="ru-RU" dirty="0" err="1" smtClean="0"/>
              <a:t>Тяжкість</a:t>
            </a:r>
            <a:r>
              <a:rPr lang="ru-RU" dirty="0" smtClean="0"/>
              <a:t> стану при </a:t>
            </a:r>
            <a:r>
              <a:rPr lang="ru-RU" dirty="0" err="1" smtClean="0"/>
              <a:t>опіках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. Перша </a:t>
            </a:r>
            <a:r>
              <a:rPr lang="ru-RU" dirty="0" err="1" smtClean="0"/>
              <a:t>допомога</a:t>
            </a:r>
            <a:r>
              <a:rPr lang="ru-RU" dirty="0" smtClean="0"/>
              <a:t> – </a:t>
            </a:r>
            <a:r>
              <a:rPr lang="ru-RU" dirty="0" err="1" smtClean="0"/>
              <a:t>охолодити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опіку</a:t>
            </a:r>
            <a:r>
              <a:rPr lang="ru-RU" dirty="0" smtClean="0"/>
              <a:t> холодною водою,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зупинити</a:t>
            </a:r>
            <a:r>
              <a:rPr lang="ru-RU" dirty="0" smtClean="0"/>
              <a:t> </a:t>
            </a:r>
            <a:r>
              <a:rPr lang="ru-RU" dirty="0" err="1" smtClean="0"/>
              <a:t>подальшу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, а </a:t>
            </a:r>
            <a:r>
              <a:rPr lang="ru-RU" dirty="0" err="1" smtClean="0"/>
              <a:t>суб’єктивно</a:t>
            </a:r>
            <a:r>
              <a:rPr lang="ru-RU" dirty="0" smtClean="0"/>
              <a:t> –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болю.На</a:t>
            </a:r>
            <a:r>
              <a:rPr lang="ru-RU" dirty="0" smtClean="0"/>
              <a:t> 10-15 </a:t>
            </a:r>
            <a:r>
              <a:rPr lang="ru-RU" dirty="0" err="1" smtClean="0"/>
              <a:t>хв</a:t>
            </a:r>
            <a:r>
              <a:rPr lang="ru-RU" dirty="0" smtClean="0"/>
              <a:t> </a:t>
            </a:r>
            <a:r>
              <a:rPr lang="ru-RU" dirty="0" err="1" smtClean="0"/>
              <a:t>охолодіть</a:t>
            </a:r>
            <a:r>
              <a:rPr lang="ru-RU" dirty="0" smtClean="0"/>
              <a:t> </a:t>
            </a:r>
            <a:r>
              <a:rPr lang="ru-RU" dirty="0" err="1" smtClean="0"/>
              <a:t>уражені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холодною водою, </a:t>
            </a:r>
            <a:r>
              <a:rPr lang="ru-RU" dirty="0" err="1" smtClean="0"/>
              <a:t>льодом</a:t>
            </a:r>
            <a:r>
              <a:rPr lang="ru-RU" dirty="0" smtClean="0"/>
              <a:t>, </a:t>
            </a:r>
            <a:r>
              <a:rPr lang="ru-RU" dirty="0" err="1" smtClean="0"/>
              <a:t>снігом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закрийте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сухою </a:t>
            </a:r>
            <a:r>
              <a:rPr lang="ru-RU" dirty="0" err="1" smtClean="0"/>
              <a:t>антисептичної</a:t>
            </a:r>
            <a:r>
              <a:rPr lang="ru-RU" dirty="0" smtClean="0"/>
              <a:t> </a:t>
            </a:r>
            <a:r>
              <a:rPr lang="ru-RU" dirty="0" err="1" smtClean="0"/>
              <a:t>пов’язкою</a:t>
            </a:r>
            <a:r>
              <a:rPr lang="ru-RU" dirty="0" smtClean="0"/>
              <a:t>.</a:t>
            </a:r>
            <a:endParaRPr lang="ru-RU" i="1" dirty="0" smtClean="0"/>
          </a:p>
          <a:p>
            <a:endParaRPr lang="ru-RU" i="1" dirty="0"/>
          </a:p>
        </p:txBody>
      </p:sp>
      <p:pic>
        <p:nvPicPr>
          <p:cNvPr id="2050" name="Picture 2" descr="C:\Documents and Settings\User\Рабочий стол\stepeni-osgoh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16759"/>
            <a:ext cx="3384376" cy="3934545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 flipV="1">
            <a:off x="8172400" y="6248400"/>
            <a:ext cx="514400" cy="348952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03648" y="2420888"/>
            <a:ext cx="7187136" cy="1080120"/>
          </a:xfrm>
        </p:spPr>
        <p:txBody>
          <a:bodyPr/>
          <a:lstStyle/>
          <a:p>
            <a:r>
              <a:rPr lang="uk-UA" dirty="0" smtClean="0"/>
              <a:t>   Дякую за увагу!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23728" y="1844824"/>
            <a:ext cx="7772400" cy="144016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      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374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Травми кісток і суглобів </vt:lpstr>
      <vt:lpstr> Травми </vt:lpstr>
      <vt:lpstr>Презентация PowerPoint</vt:lpstr>
      <vt:lpstr> Вивих </vt:lpstr>
      <vt:lpstr> Рани</vt:lpstr>
      <vt:lpstr>Перелом </vt:lpstr>
      <vt:lpstr>Відмороження </vt:lpstr>
      <vt:lpstr>Опік</vt:lpstr>
      <vt:lpstr>   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Травми кісток і суглобів </dc:title>
  <cp:lastModifiedBy>пк</cp:lastModifiedBy>
  <cp:revision>13</cp:revision>
  <dcterms:modified xsi:type="dcterms:W3CDTF">2014-08-16T10:09:23Z</dcterms:modified>
</cp:coreProperties>
</file>