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sldIdLst>
    <p:sldId id="256" r:id="rId3"/>
    <p:sldId id="257" r:id="rId4"/>
    <p:sldId id="275" r:id="rId5"/>
    <p:sldId id="258" r:id="rId6"/>
    <p:sldId id="259" r:id="rId7"/>
    <p:sldId id="274"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7EBDC-8349-43A6-9A4C-5C5D742E6EB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uk-UA"/>
        </a:p>
      </dgm:t>
    </dgm:pt>
    <dgm:pt modelId="{B1637E92-CE1A-46EA-B2B9-4C754AF9F127}">
      <dgm:prSet/>
      <dgm:spPr/>
      <dgm:t>
        <a:bodyPr/>
        <a:lstStyle/>
        <a:p>
          <a:r>
            <a:rPr lang="uk-UA" dirty="0" smtClean="0"/>
            <a:t>У результаті дії іонізуючого випромінювання на організм людини в тканинах можуть виникати складні фізичні, хімічні та біологічні процеси. При цьому порушується нормальне протікання біохімічних реакцій та обмін речовин в організмі.</a:t>
          </a:r>
        </a:p>
      </dgm:t>
    </dgm:pt>
    <dgm:pt modelId="{33599F14-8FFF-473E-9646-A18DFF94E86A}" type="parTrans" cxnId="{8E176B75-D829-4096-8866-4E6B4B3E313C}">
      <dgm:prSet/>
      <dgm:spPr/>
      <dgm:t>
        <a:bodyPr/>
        <a:lstStyle/>
        <a:p>
          <a:endParaRPr lang="uk-UA"/>
        </a:p>
      </dgm:t>
    </dgm:pt>
    <dgm:pt modelId="{E35C1805-6D7E-4BE9-9D4B-320BB92FFA8E}" type="sibTrans" cxnId="{8E176B75-D829-4096-8866-4E6B4B3E313C}">
      <dgm:prSet/>
      <dgm:spPr/>
      <dgm:t>
        <a:bodyPr/>
        <a:lstStyle/>
        <a:p>
          <a:endParaRPr lang="uk-UA"/>
        </a:p>
      </dgm:t>
    </dgm:pt>
    <dgm:pt modelId="{02579E14-768E-4F8E-BAB7-A54FECFEDB0A}" type="pres">
      <dgm:prSet presAssocID="{5A57EBDC-8349-43A6-9A4C-5C5D742E6EB3}" presName="linear" presStyleCnt="0">
        <dgm:presLayoutVars>
          <dgm:animLvl val="lvl"/>
          <dgm:resizeHandles val="exact"/>
        </dgm:presLayoutVars>
      </dgm:prSet>
      <dgm:spPr/>
      <dgm:t>
        <a:bodyPr/>
        <a:lstStyle/>
        <a:p>
          <a:endParaRPr lang="uk-UA"/>
        </a:p>
      </dgm:t>
    </dgm:pt>
    <dgm:pt modelId="{DABF216F-AFAD-4928-9E02-085455B16A94}" type="pres">
      <dgm:prSet presAssocID="{B1637E92-CE1A-46EA-B2B9-4C754AF9F127}" presName="parentText" presStyleLbl="node1" presStyleIdx="0" presStyleCnt="1" custLinFactNeighborY="-50000">
        <dgm:presLayoutVars>
          <dgm:chMax val="0"/>
          <dgm:bulletEnabled val="1"/>
        </dgm:presLayoutVars>
      </dgm:prSet>
      <dgm:spPr/>
      <dgm:t>
        <a:bodyPr/>
        <a:lstStyle/>
        <a:p>
          <a:endParaRPr lang="uk-UA"/>
        </a:p>
      </dgm:t>
    </dgm:pt>
  </dgm:ptLst>
  <dgm:cxnLst>
    <dgm:cxn modelId="{563505D8-694F-4D13-99D1-395F3449E487}" type="presOf" srcId="{5A57EBDC-8349-43A6-9A4C-5C5D742E6EB3}" destId="{02579E14-768E-4F8E-BAB7-A54FECFEDB0A}" srcOrd="0" destOrd="0" presId="urn:microsoft.com/office/officeart/2005/8/layout/vList2"/>
    <dgm:cxn modelId="{CD2741BB-F0DE-4444-9E8F-08EE8656820D}" type="presOf" srcId="{B1637E92-CE1A-46EA-B2B9-4C754AF9F127}" destId="{DABF216F-AFAD-4928-9E02-085455B16A94}" srcOrd="0" destOrd="0" presId="urn:microsoft.com/office/officeart/2005/8/layout/vList2"/>
    <dgm:cxn modelId="{8E176B75-D829-4096-8866-4E6B4B3E313C}" srcId="{5A57EBDC-8349-43A6-9A4C-5C5D742E6EB3}" destId="{B1637E92-CE1A-46EA-B2B9-4C754AF9F127}" srcOrd="0" destOrd="0" parTransId="{33599F14-8FFF-473E-9646-A18DFF94E86A}" sibTransId="{E35C1805-6D7E-4BE9-9D4B-320BB92FFA8E}"/>
    <dgm:cxn modelId="{7202C5B6-3E8A-4534-B037-4A3BD140CE9F}" type="presParOf" srcId="{02579E14-768E-4F8E-BAB7-A54FECFEDB0A}" destId="{DABF216F-AFAD-4928-9E02-085455B16A9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ABEE97-48AE-4160-8E18-38481FE70594}"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uk-UA"/>
        </a:p>
      </dgm:t>
    </dgm:pt>
    <dgm:pt modelId="{99D343B8-63CB-4F6C-AC0D-B48A7BFAD226}">
      <dgm:prSet/>
      <dgm:spPr/>
      <dgm:t>
        <a:bodyPr/>
        <a:lstStyle/>
        <a:p>
          <a:r>
            <a:rPr lang="ru-RU" dirty="0" smtClean="0"/>
            <a:t>Доза 60 Гр (6000 рад) </a:t>
          </a:r>
          <a:r>
            <a:rPr lang="ru-RU" dirty="0" err="1" smtClean="0"/>
            <a:t>призводить</a:t>
          </a:r>
          <a:r>
            <a:rPr lang="ru-RU" dirty="0" smtClean="0"/>
            <a:t> до того, </a:t>
          </a:r>
          <a:r>
            <a:rPr lang="ru-RU" dirty="0" err="1" smtClean="0"/>
            <a:t>що</a:t>
          </a:r>
          <a:r>
            <a:rPr lang="ru-RU" dirty="0" smtClean="0"/>
            <a:t> смерть, як правило, </a:t>
          </a:r>
          <a:r>
            <a:rPr lang="ru-RU" dirty="0" err="1" smtClean="0"/>
            <a:t>настає</a:t>
          </a:r>
          <a:r>
            <a:rPr lang="ru-RU" dirty="0" smtClean="0"/>
            <a:t> </a:t>
          </a:r>
          <a:r>
            <a:rPr lang="ru-RU" dirty="0" err="1" smtClean="0"/>
            <a:t>протягом</a:t>
          </a:r>
          <a:r>
            <a:rPr lang="ru-RU" dirty="0" smtClean="0"/>
            <a:t> </a:t>
          </a:r>
          <a:r>
            <a:rPr lang="ru-RU" dirty="0" err="1" smtClean="0"/>
            <a:t>декількох</a:t>
          </a:r>
          <a:r>
            <a:rPr lang="ru-RU" dirty="0" smtClean="0"/>
            <a:t> годин </a:t>
          </a:r>
          <a:r>
            <a:rPr lang="ru-RU" dirty="0" err="1" smtClean="0"/>
            <a:t>або</a:t>
          </a:r>
          <a:r>
            <a:rPr lang="ru-RU" dirty="0" smtClean="0"/>
            <a:t> </a:t>
          </a:r>
          <a:r>
            <a:rPr lang="ru-RU" dirty="0" err="1" smtClean="0"/>
            <a:t>діб</a:t>
          </a:r>
          <a:r>
            <a:rPr lang="ru-RU" dirty="0" smtClean="0"/>
            <a:t>. </a:t>
          </a:r>
          <a:r>
            <a:rPr lang="ru-RU" dirty="0" err="1" smtClean="0"/>
            <a:t>Якщо</a:t>
          </a:r>
          <a:r>
            <a:rPr lang="ru-RU" dirty="0" smtClean="0"/>
            <a:t> доза </a:t>
          </a:r>
          <a:r>
            <a:rPr lang="ru-RU" dirty="0" err="1" smtClean="0"/>
            <a:t>опромінення</a:t>
          </a:r>
          <a:r>
            <a:rPr lang="ru-RU" dirty="0" smtClean="0"/>
            <a:t> </a:t>
          </a:r>
          <a:r>
            <a:rPr lang="ru-RU" dirty="0" err="1" smtClean="0"/>
            <a:t>перевищує</a:t>
          </a:r>
          <a:r>
            <a:rPr lang="ru-RU" dirty="0" smtClean="0"/>
            <a:t> 60 Гр, </a:t>
          </a:r>
          <a:r>
            <a:rPr lang="ru-RU" dirty="0" err="1" smtClean="0"/>
            <a:t>людина</a:t>
          </a:r>
          <a:r>
            <a:rPr lang="ru-RU" dirty="0" smtClean="0"/>
            <a:t> </a:t>
          </a:r>
          <a:r>
            <a:rPr lang="ru-RU" dirty="0" err="1" smtClean="0"/>
            <a:t>може</a:t>
          </a:r>
          <a:r>
            <a:rPr lang="ru-RU" dirty="0" smtClean="0"/>
            <a:t> </a:t>
          </a:r>
          <a:r>
            <a:rPr lang="ru-RU" dirty="0" err="1" smtClean="0"/>
            <a:t>загинути</a:t>
          </a:r>
          <a:r>
            <a:rPr lang="ru-RU" dirty="0" smtClean="0"/>
            <a:t> </a:t>
          </a:r>
          <a:r>
            <a:rPr lang="ru-RU" dirty="0" err="1" smtClean="0"/>
            <a:t>під</a:t>
          </a:r>
          <a:r>
            <a:rPr lang="ru-RU" dirty="0" smtClean="0"/>
            <a:t> час </a:t>
          </a:r>
          <a:r>
            <a:rPr lang="ru-RU" dirty="0" err="1" smtClean="0"/>
            <a:t>опромінення</a:t>
          </a:r>
          <a:r>
            <a:rPr lang="ru-RU" dirty="0" smtClean="0"/>
            <a:t> ("смерть </a:t>
          </a:r>
          <a:r>
            <a:rPr lang="ru-RU" dirty="0" err="1" smtClean="0"/>
            <a:t>під</a:t>
          </a:r>
          <a:r>
            <a:rPr lang="ru-RU" dirty="0" smtClean="0"/>
            <a:t> </a:t>
          </a:r>
          <a:r>
            <a:rPr lang="ru-RU" dirty="0" err="1" smtClean="0"/>
            <a:t>променем</a:t>
          </a:r>
          <a:r>
            <a:rPr lang="ru-RU" dirty="0" smtClean="0"/>
            <a:t>").</a:t>
          </a:r>
          <a:endParaRPr lang="uk-UA" dirty="0"/>
        </a:p>
      </dgm:t>
    </dgm:pt>
    <dgm:pt modelId="{53E2456B-FD3D-4712-82CD-A16C1197081D}" type="parTrans" cxnId="{1CE96984-5017-42AB-BC70-7D3ACAEF86CA}">
      <dgm:prSet/>
      <dgm:spPr/>
      <dgm:t>
        <a:bodyPr/>
        <a:lstStyle/>
        <a:p>
          <a:endParaRPr lang="uk-UA"/>
        </a:p>
      </dgm:t>
    </dgm:pt>
    <dgm:pt modelId="{C212DBAB-3D24-47AC-9CEC-9633BA1F4C4C}" type="sibTrans" cxnId="{1CE96984-5017-42AB-BC70-7D3ACAEF86CA}">
      <dgm:prSet/>
      <dgm:spPr/>
      <dgm:t>
        <a:bodyPr/>
        <a:lstStyle/>
        <a:p>
          <a:endParaRPr lang="uk-UA"/>
        </a:p>
      </dgm:t>
    </dgm:pt>
    <dgm:pt modelId="{FE2ADFA2-B0AE-4C6B-A2E7-9DBB2396EB8D}">
      <dgm:prSet/>
      <dgm:spPr/>
      <dgm:t>
        <a:bodyPr/>
        <a:lstStyle/>
        <a:p>
          <a:r>
            <a:rPr lang="uk-UA" dirty="0" smtClean="0"/>
            <a:t>Ймовірність захворіти на рак знаходиться в прямій залежності від дози опромінення. Перше місце серед онкологічних захворювань займають лейкози. їх дія, що веде до загибелі людей, виявляється приблизно через 10 років після опромінення.</a:t>
          </a:r>
          <a:endParaRPr lang="uk-UA" dirty="0"/>
        </a:p>
      </dgm:t>
    </dgm:pt>
    <dgm:pt modelId="{7F188FE0-8252-4F5E-8CAB-7EC7494A2612}" type="parTrans" cxnId="{FC5CCB6F-5279-417A-AF83-BAAF072473EA}">
      <dgm:prSet/>
      <dgm:spPr/>
      <dgm:t>
        <a:bodyPr/>
        <a:lstStyle/>
        <a:p>
          <a:endParaRPr lang="uk-UA"/>
        </a:p>
      </dgm:t>
    </dgm:pt>
    <dgm:pt modelId="{760ACAD5-A76D-42C5-B6F0-14C0B0944157}" type="sibTrans" cxnId="{FC5CCB6F-5279-417A-AF83-BAAF072473EA}">
      <dgm:prSet/>
      <dgm:spPr/>
      <dgm:t>
        <a:bodyPr/>
        <a:lstStyle/>
        <a:p>
          <a:endParaRPr lang="uk-UA"/>
        </a:p>
      </dgm:t>
    </dgm:pt>
    <dgm:pt modelId="{D21EA4C0-5A12-496C-AADE-001B9532818C}" type="pres">
      <dgm:prSet presAssocID="{5BABEE97-48AE-4160-8E18-38481FE70594}" presName="linear" presStyleCnt="0">
        <dgm:presLayoutVars>
          <dgm:animLvl val="lvl"/>
          <dgm:resizeHandles val="exact"/>
        </dgm:presLayoutVars>
      </dgm:prSet>
      <dgm:spPr/>
      <dgm:t>
        <a:bodyPr/>
        <a:lstStyle/>
        <a:p>
          <a:endParaRPr lang="uk-UA"/>
        </a:p>
      </dgm:t>
    </dgm:pt>
    <dgm:pt modelId="{E2A1CB04-78B3-4174-ADDA-4669A2EAB7A2}" type="pres">
      <dgm:prSet presAssocID="{99D343B8-63CB-4F6C-AC0D-B48A7BFAD226}" presName="parentText" presStyleLbl="node1" presStyleIdx="0" presStyleCnt="2">
        <dgm:presLayoutVars>
          <dgm:chMax val="0"/>
          <dgm:bulletEnabled val="1"/>
        </dgm:presLayoutVars>
      </dgm:prSet>
      <dgm:spPr/>
      <dgm:t>
        <a:bodyPr/>
        <a:lstStyle/>
        <a:p>
          <a:endParaRPr lang="uk-UA"/>
        </a:p>
      </dgm:t>
    </dgm:pt>
    <dgm:pt modelId="{85CFEC23-F660-445D-8A5C-D1BA484E65CB}" type="pres">
      <dgm:prSet presAssocID="{C212DBAB-3D24-47AC-9CEC-9633BA1F4C4C}" presName="spacer" presStyleCnt="0"/>
      <dgm:spPr/>
    </dgm:pt>
    <dgm:pt modelId="{E5F299BB-8D47-4462-95E4-B2461EA2F8CC}" type="pres">
      <dgm:prSet presAssocID="{FE2ADFA2-B0AE-4C6B-A2E7-9DBB2396EB8D}" presName="parentText" presStyleLbl="node1" presStyleIdx="1" presStyleCnt="2">
        <dgm:presLayoutVars>
          <dgm:chMax val="0"/>
          <dgm:bulletEnabled val="1"/>
        </dgm:presLayoutVars>
      </dgm:prSet>
      <dgm:spPr/>
      <dgm:t>
        <a:bodyPr/>
        <a:lstStyle/>
        <a:p>
          <a:endParaRPr lang="uk-UA"/>
        </a:p>
      </dgm:t>
    </dgm:pt>
  </dgm:ptLst>
  <dgm:cxnLst>
    <dgm:cxn modelId="{29B7594D-1730-45D3-A822-32F27F1125C0}" type="presOf" srcId="{99D343B8-63CB-4F6C-AC0D-B48A7BFAD226}" destId="{E2A1CB04-78B3-4174-ADDA-4669A2EAB7A2}" srcOrd="0" destOrd="0" presId="urn:microsoft.com/office/officeart/2005/8/layout/vList2"/>
    <dgm:cxn modelId="{FC5CCB6F-5279-417A-AF83-BAAF072473EA}" srcId="{5BABEE97-48AE-4160-8E18-38481FE70594}" destId="{FE2ADFA2-B0AE-4C6B-A2E7-9DBB2396EB8D}" srcOrd="1" destOrd="0" parTransId="{7F188FE0-8252-4F5E-8CAB-7EC7494A2612}" sibTransId="{760ACAD5-A76D-42C5-B6F0-14C0B0944157}"/>
    <dgm:cxn modelId="{224E5E88-3082-4C24-992D-A5850051DFE3}" type="presOf" srcId="{5BABEE97-48AE-4160-8E18-38481FE70594}" destId="{D21EA4C0-5A12-496C-AADE-001B9532818C}" srcOrd="0" destOrd="0" presId="urn:microsoft.com/office/officeart/2005/8/layout/vList2"/>
    <dgm:cxn modelId="{1CE96984-5017-42AB-BC70-7D3ACAEF86CA}" srcId="{5BABEE97-48AE-4160-8E18-38481FE70594}" destId="{99D343B8-63CB-4F6C-AC0D-B48A7BFAD226}" srcOrd="0" destOrd="0" parTransId="{53E2456B-FD3D-4712-82CD-A16C1197081D}" sibTransId="{C212DBAB-3D24-47AC-9CEC-9633BA1F4C4C}"/>
    <dgm:cxn modelId="{1F895351-3916-42B0-B382-982E572FA344}" type="presOf" srcId="{FE2ADFA2-B0AE-4C6B-A2E7-9DBB2396EB8D}" destId="{E5F299BB-8D47-4462-95E4-B2461EA2F8CC}" srcOrd="0" destOrd="0" presId="urn:microsoft.com/office/officeart/2005/8/layout/vList2"/>
    <dgm:cxn modelId="{3EA70A9E-DCCF-4FE1-B79B-A3BE2A69EF61}" type="presParOf" srcId="{D21EA4C0-5A12-496C-AADE-001B9532818C}" destId="{E2A1CB04-78B3-4174-ADDA-4669A2EAB7A2}" srcOrd="0" destOrd="0" presId="urn:microsoft.com/office/officeart/2005/8/layout/vList2"/>
    <dgm:cxn modelId="{981CFEEA-D561-4FD6-AC4C-DECA8F7F3A8E}" type="presParOf" srcId="{D21EA4C0-5A12-496C-AADE-001B9532818C}" destId="{85CFEC23-F660-445D-8A5C-D1BA484E65CB}" srcOrd="1" destOrd="0" presId="urn:microsoft.com/office/officeart/2005/8/layout/vList2"/>
    <dgm:cxn modelId="{C653E46E-392D-4450-95D5-9C7CDAF902C7}" type="presParOf" srcId="{D21EA4C0-5A12-496C-AADE-001B9532818C}" destId="{E5F299BB-8D47-4462-95E4-B2461EA2F8CC}"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2974D-F3C7-49E2-A3F7-FDD9A5909D4F}" type="doc">
      <dgm:prSet loTypeId="urn:microsoft.com/office/officeart/2005/8/layout/radial4" loCatId="relationship" qsTypeId="urn:microsoft.com/office/officeart/2005/8/quickstyle/simple2" qsCatId="simple" csTypeId="urn:microsoft.com/office/officeart/2005/8/colors/colorful3" csCatId="colorful" phldr="1"/>
      <dgm:spPr/>
      <dgm:t>
        <a:bodyPr/>
        <a:lstStyle/>
        <a:p>
          <a:endParaRPr lang="uk-UA"/>
        </a:p>
      </dgm:t>
    </dgm:pt>
    <dgm:pt modelId="{5C9BA501-5B8F-4010-99EA-F533B3D37BB5}">
      <dgm:prSet phldrT="[Текст]"/>
      <dgm:spPr/>
      <dgm:t>
        <a:bodyPr/>
        <a:lstStyle/>
        <a:p>
          <a:r>
            <a:rPr lang="uk-UA" dirty="0" smtClean="0"/>
            <a:t>В залежності від розподілу дози в часі променева хвороба буває </a:t>
          </a:r>
          <a:endParaRPr lang="uk-UA" dirty="0"/>
        </a:p>
      </dgm:t>
    </dgm:pt>
    <dgm:pt modelId="{1C9700A4-5E20-4542-A727-F018B38734E1}" type="parTrans" cxnId="{23A1B3BB-C228-4C29-A48D-390B199F6EDA}">
      <dgm:prSet/>
      <dgm:spPr/>
      <dgm:t>
        <a:bodyPr/>
        <a:lstStyle/>
        <a:p>
          <a:endParaRPr lang="uk-UA"/>
        </a:p>
      </dgm:t>
    </dgm:pt>
    <dgm:pt modelId="{71E3846C-F70B-4503-BCD1-C50E1CC9A09D}" type="sibTrans" cxnId="{23A1B3BB-C228-4C29-A48D-390B199F6EDA}">
      <dgm:prSet/>
      <dgm:spPr/>
      <dgm:t>
        <a:bodyPr/>
        <a:lstStyle/>
        <a:p>
          <a:endParaRPr lang="uk-UA"/>
        </a:p>
      </dgm:t>
    </dgm:pt>
    <dgm:pt modelId="{F4E1AE75-A02E-4B40-B146-89159A45A7D2}">
      <dgm:prSet phldrT="[Текст]"/>
      <dgm:spPr/>
      <dgm:t>
        <a:bodyPr/>
        <a:lstStyle/>
        <a:p>
          <a:r>
            <a:rPr lang="uk-UA" dirty="0" smtClean="0"/>
            <a:t>гостра</a:t>
          </a:r>
          <a:endParaRPr lang="uk-UA" dirty="0"/>
        </a:p>
      </dgm:t>
    </dgm:pt>
    <dgm:pt modelId="{E4552B3B-896E-4D96-8BCA-031923EEA22B}" type="parTrans" cxnId="{6568C2B0-4859-41FF-9D10-746A4FB6E372}">
      <dgm:prSet/>
      <dgm:spPr/>
      <dgm:t>
        <a:bodyPr/>
        <a:lstStyle/>
        <a:p>
          <a:endParaRPr lang="uk-UA"/>
        </a:p>
      </dgm:t>
    </dgm:pt>
    <dgm:pt modelId="{0C5BF80A-477C-422F-B225-7523E12C091C}" type="sibTrans" cxnId="{6568C2B0-4859-41FF-9D10-746A4FB6E372}">
      <dgm:prSet/>
      <dgm:spPr/>
      <dgm:t>
        <a:bodyPr/>
        <a:lstStyle/>
        <a:p>
          <a:endParaRPr lang="uk-UA"/>
        </a:p>
      </dgm:t>
    </dgm:pt>
    <dgm:pt modelId="{E7754C06-B245-4B53-A1EC-EDC224303AD4}">
      <dgm:prSet phldrT="[Текст]"/>
      <dgm:spPr/>
      <dgm:t>
        <a:bodyPr/>
        <a:lstStyle/>
        <a:p>
          <a:r>
            <a:rPr lang="uk-UA" dirty="0" smtClean="0"/>
            <a:t>хронічна</a:t>
          </a:r>
          <a:endParaRPr lang="uk-UA" dirty="0"/>
        </a:p>
      </dgm:t>
    </dgm:pt>
    <dgm:pt modelId="{967446C5-8673-4B38-9DC4-C88A2ADCF1C0}" type="parTrans" cxnId="{CE40E016-7642-4148-8A5F-8ACCED29960D}">
      <dgm:prSet/>
      <dgm:spPr/>
      <dgm:t>
        <a:bodyPr/>
        <a:lstStyle/>
        <a:p>
          <a:endParaRPr lang="uk-UA"/>
        </a:p>
      </dgm:t>
    </dgm:pt>
    <dgm:pt modelId="{92BB8CBB-A5AD-4CD6-B923-81814062DCCE}" type="sibTrans" cxnId="{CE40E016-7642-4148-8A5F-8ACCED29960D}">
      <dgm:prSet/>
      <dgm:spPr/>
      <dgm:t>
        <a:bodyPr/>
        <a:lstStyle/>
        <a:p>
          <a:endParaRPr lang="uk-UA"/>
        </a:p>
      </dgm:t>
    </dgm:pt>
    <dgm:pt modelId="{4175C358-F713-47AA-9D82-5FDE05E63CBE}" type="pres">
      <dgm:prSet presAssocID="{1952974D-F3C7-49E2-A3F7-FDD9A5909D4F}" presName="cycle" presStyleCnt="0">
        <dgm:presLayoutVars>
          <dgm:chMax val="1"/>
          <dgm:dir/>
          <dgm:animLvl val="ctr"/>
          <dgm:resizeHandles val="exact"/>
        </dgm:presLayoutVars>
      </dgm:prSet>
      <dgm:spPr/>
      <dgm:t>
        <a:bodyPr/>
        <a:lstStyle/>
        <a:p>
          <a:endParaRPr lang="uk-UA"/>
        </a:p>
      </dgm:t>
    </dgm:pt>
    <dgm:pt modelId="{6B78DC32-334C-4FC1-9F25-A97BD2C76A0A}" type="pres">
      <dgm:prSet presAssocID="{5C9BA501-5B8F-4010-99EA-F533B3D37BB5}" presName="centerShape" presStyleLbl="node0" presStyleIdx="0" presStyleCnt="1" custScaleX="121000" custScaleY="121000"/>
      <dgm:spPr/>
      <dgm:t>
        <a:bodyPr/>
        <a:lstStyle/>
        <a:p>
          <a:endParaRPr lang="uk-UA"/>
        </a:p>
      </dgm:t>
    </dgm:pt>
    <dgm:pt modelId="{D6472F3A-4226-4518-BEBF-040A3251787E}" type="pres">
      <dgm:prSet presAssocID="{E4552B3B-896E-4D96-8BCA-031923EEA22B}" presName="parTrans" presStyleLbl="bgSibTrans2D1" presStyleIdx="0" presStyleCnt="2"/>
      <dgm:spPr/>
      <dgm:t>
        <a:bodyPr/>
        <a:lstStyle/>
        <a:p>
          <a:endParaRPr lang="uk-UA"/>
        </a:p>
      </dgm:t>
    </dgm:pt>
    <dgm:pt modelId="{4CB06500-5553-4301-ADF0-08302D14301A}" type="pres">
      <dgm:prSet presAssocID="{F4E1AE75-A02E-4B40-B146-89159A45A7D2}" presName="node" presStyleLbl="node1" presStyleIdx="0" presStyleCnt="2" custScaleX="62093" custScaleY="62093">
        <dgm:presLayoutVars>
          <dgm:bulletEnabled val="1"/>
        </dgm:presLayoutVars>
      </dgm:prSet>
      <dgm:spPr/>
      <dgm:t>
        <a:bodyPr/>
        <a:lstStyle/>
        <a:p>
          <a:endParaRPr lang="uk-UA"/>
        </a:p>
      </dgm:t>
    </dgm:pt>
    <dgm:pt modelId="{B50EBB5F-4BFD-4DB4-99B7-EE4058A38FC8}" type="pres">
      <dgm:prSet presAssocID="{967446C5-8673-4B38-9DC4-C88A2ADCF1C0}" presName="parTrans" presStyleLbl="bgSibTrans2D1" presStyleIdx="1" presStyleCnt="2"/>
      <dgm:spPr/>
      <dgm:t>
        <a:bodyPr/>
        <a:lstStyle/>
        <a:p>
          <a:endParaRPr lang="uk-UA"/>
        </a:p>
      </dgm:t>
    </dgm:pt>
    <dgm:pt modelId="{7DD3BED8-A9CE-4DE4-81AF-9DC9402EB5EB}" type="pres">
      <dgm:prSet presAssocID="{E7754C06-B245-4B53-A1EC-EDC224303AD4}" presName="node" presStyleLbl="node1" presStyleIdx="1" presStyleCnt="2" custScaleX="62093" custScaleY="62093">
        <dgm:presLayoutVars>
          <dgm:bulletEnabled val="1"/>
        </dgm:presLayoutVars>
      </dgm:prSet>
      <dgm:spPr/>
      <dgm:t>
        <a:bodyPr/>
        <a:lstStyle/>
        <a:p>
          <a:endParaRPr lang="uk-UA"/>
        </a:p>
      </dgm:t>
    </dgm:pt>
  </dgm:ptLst>
  <dgm:cxnLst>
    <dgm:cxn modelId="{FEAFE031-F250-4402-90AB-59CB9C45F869}" type="presOf" srcId="{F4E1AE75-A02E-4B40-B146-89159A45A7D2}" destId="{4CB06500-5553-4301-ADF0-08302D14301A}" srcOrd="0" destOrd="0" presId="urn:microsoft.com/office/officeart/2005/8/layout/radial4"/>
    <dgm:cxn modelId="{CE40E016-7642-4148-8A5F-8ACCED29960D}" srcId="{5C9BA501-5B8F-4010-99EA-F533B3D37BB5}" destId="{E7754C06-B245-4B53-A1EC-EDC224303AD4}" srcOrd="1" destOrd="0" parTransId="{967446C5-8673-4B38-9DC4-C88A2ADCF1C0}" sibTransId="{92BB8CBB-A5AD-4CD6-B923-81814062DCCE}"/>
    <dgm:cxn modelId="{6568C2B0-4859-41FF-9D10-746A4FB6E372}" srcId="{5C9BA501-5B8F-4010-99EA-F533B3D37BB5}" destId="{F4E1AE75-A02E-4B40-B146-89159A45A7D2}" srcOrd="0" destOrd="0" parTransId="{E4552B3B-896E-4D96-8BCA-031923EEA22B}" sibTransId="{0C5BF80A-477C-422F-B225-7523E12C091C}"/>
    <dgm:cxn modelId="{0A0F61FD-54F5-4B53-95E5-0ACCB6301BA9}" type="presOf" srcId="{1952974D-F3C7-49E2-A3F7-FDD9A5909D4F}" destId="{4175C358-F713-47AA-9D82-5FDE05E63CBE}" srcOrd="0" destOrd="0" presId="urn:microsoft.com/office/officeart/2005/8/layout/radial4"/>
    <dgm:cxn modelId="{9B5C31B8-3CD0-4CB7-A586-5BEFB72D204D}" type="presOf" srcId="{5C9BA501-5B8F-4010-99EA-F533B3D37BB5}" destId="{6B78DC32-334C-4FC1-9F25-A97BD2C76A0A}" srcOrd="0" destOrd="0" presId="urn:microsoft.com/office/officeart/2005/8/layout/radial4"/>
    <dgm:cxn modelId="{3662A5D1-B926-4E06-A8D9-270A80A01A18}" type="presOf" srcId="{E4552B3B-896E-4D96-8BCA-031923EEA22B}" destId="{D6472F3A-4226-4518-BEBF-040A3251787E}" srcOrd="0" destOrd="0" presId="urn:microsoft.com/office/officeart/2005/8/layout/radial4"/>
    <dgm:cxn modelId="{38F9CF64-413F-4773-91D9-38535DDEDE67}" type="presOf" srcId="{967446C5-8673-4B38-9DC4-C88A2ADCF1C0}" destId="{B50EBB5F-4BFD-4DB4-99B7-EE4058A38FC8}" srcOrd="0" destOrd="0" presId="urn:microsoft.com/office/officeart/2005/8/layout/radial4"/>
    <dgm:cxn modelId="{23A1B3BB-C228-4C29-A48D-390B199F6EDA}" srcId="{1952974D-F3C7-49E2-A3F7-FDD9A5909D4F}" destId="{5C9BA501-5B8F-4010-99EA-F533B3D37BB5}" srcOrd="0" destOrd="0" parTransId="{1C9700A4-5E20-4542-A727-F018B38734E1}" sibTransId="{71E3846C-F70B-4503-BCD1-C50E1CC9A09D}"/>
    <dgm:cxn modelId="{863079E2-B449-49DC-8BEC-B351D71A7B87}" type="presOf" srcId="{E7754C06-B245-4B53-A1EC-EDC224303AD4}" destId="{7DD3BED8-A9CE-4DE4-81AF-9DC9402EB5EB}" srcOrd="0" destOrd="0" presId="urn:microsoft.com/office/officeart/2005/8/layout/radial4"/>
    <dgm:cxn modelId="{CB4DE2F6-A1DF-4C11-AD2A-F5E8DF2B2BE0}" type="presParOf" srcId="{4175C358-F713-47AA-9D82-5FDE05E63CBE}" destId="{6B78DC32-334C-4FC1-9F25-A97BD2C76A0A}" srcOrd="0" destOrd="0" presId="urn:microsoft.com/office/officeart/2005/8/layout/radial4"/>
    <dgm:cxn modelId="{3FFE1DAC-4ECD-4C19-8C1C-5300A7096E60}" type="presParOf" srcId="{4175C358-F713-47AA-9D82-5FDE05E63CBE}" destId="{D6472F3A-4226-4518-BEBF-040A3251787E}" srcOrd="1" destOrd="0" presId="urn:microsoft.com/office/officeart/2005/8/layout/radial4"/>
    <dgm:cxn modelId="{7742A838-1A59-4AEB-9D37-3FF942ECD96E}" type="presParOf" srcId="{4175C358-F713-47AA-9D82-5FDE05E63CBE}" destId="{4CB06500-5553-4301-ADF0-08302D14301A}" srcOrd="2" destOrd="0" presId="urn:microsoft.com/office/officeart/2005/8/layout/radial4"/>
    <dgm:cxn modelId="{33F131D7-F8AC-4DC7-9164-88593121C605}" type="presParOf" srcId="{4175C358-F713-47AA-9D82-5FDE05E63CBE}" destId="{B50EBB5F-4BFD-4DB4-99B7-EE4058A38FC8}" srcOrd="3" destOrd="0" presId="urn:microsoft.com/office/officeart/2005/8/layout/radial4"/>
    <dgm:cxn modelId="{7BA6EC72-E3EA-4AE7-A29E-0F48074908BC}" type="presParOf" srcId="{4175C358-F713-47AA-9D82-5FDE05E63CBE}" destId="{7DD3BED8-A9CE-4DE4-81AF-9DC9402EB5EB}" srcOrd="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038BC7-312B-4A12-B7BE-D9C05C05177A}"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uk-UA"/>
        </a:p>
      </dgm:t>
    </dgm:pt>
    <dgm:pt modelId="{C193A5A5-FE99-443E-86C4-AD25743BC3A4}">
      <dgm:prSet phldrT="[Текст]"/>
      <dgm:spPr/>
      <dgm:t>
        <a:bodyPr/>
        <a:lstStyle/>
        <a:p>
          <a:r>
            <a:rPr lang="uk-UA" dirty="0" smtClean="0"/>
            <a:t>В залежності від характеру просторового розподілу дози розрізняють променеву хворобу</a:t>
          </a:r>
          <a:endParaRPr lang="uk-UA" dirty="0"/>
        </a:p>
      </dgm:t>
    </dgm:pt>
    <dgm:pt modelId="{7CB3697C-9562-4D1D-BDDD-7731DAAE3273}" type="parTrans" cxnId="{354C234E-9E4C-4EB7-9679-5719D417DD35}">
      <dgm:prSet/>
      <dgm:spPr/>
      <dgm:t>
        <a:bodyPr/>
        <a:lstStyle/>
        <a:p>
          <a:endParaRPr lang="uk-UA"/>
        </a:p>
      </dgm:t>
    </dgm:pt>
    <dgm:pt modelId="{5348CCEA-30DC-40D9-A181-2EC5AB398F17}" type="sibTrans" cxnId="{354C234E-9E4C-4EB7-9679-5719D417DD35}">
      <dgm:prSet/>
      <dgm:spPr/>
      <dgm:t>
        <a:bodyPr/>
        <a:lstStyle/>
        <a:p>
          <a:endParaRPr lang="uk-UA"/>
        </a:p>
      </dgm:t>
    </dgm:pt>
    <dgm:pt modelId="{B260961E-12EB-4E95-8620-0FCA6EBAB8ED}">
      <dgm:prSet phldrT="[Текст]"/>
      <dgm:spPr/>
      <dgm:t>
        <a:bodyPr/>
        <a:lstStyle/>
        <a:p>
          <a:r>
            <a:rPr lang="uk-UA" dirty="0" smtClean="0"/>
            <a:t>викликану рівномірним (загальним) опроміненням</a:t>
          </a:r>
          <a:endParaRPr lang="uk-UA" dirty="0"/>
        </a:p>
      </dgm:t>
    </dgm:pt>
    <dgm:pt modelId="{E25A3823-71E2-4D16-A3D5-4F30E43BE6F3}" type="parTrans" cxnId="{9D2FFEC7-03E1-46F2-8B0B-1A14BACF7E01}">
      <dgm:prSet/>
      <dgm:spPr/>
      <dgm:t>
        <a:bodyPr/>
        <a:lstStyle/>
        <a:p>
          <a:endParaRPr lang="uk-UA"/>
        </a:p>
      </dgm:t>
    </dgm:pt>
    <dgm:pt modelId="{69B6D32C-52C0-49F1-9300-A9C753E9F67E}" type="sibTrans" cxnId="{9D2FFEC7-03E1-46F2-8B0B-1A14BACF7E01}">
      <dgm:prSet/>
      <dgm:spPr/>
      <dgm:t>
        <a:bodyPr/>
        <a:lstStyle/>
        <a:p>
          <a:endParaRPr lang="uk-UA"/>
        </a:p>
      </dgm:t>
    </dgm:pt>
    <dgm:pt modelId="{7226F0F1-E958-4906-97EC-1173EED8DFE3}">
      <dgm:prSet phldrT="[Текст]"/>
      <dgm:spPr/>
      <dgm:t>
        <a:bodyPr/>
        <a:lstStyle/>
        <a:p>
          <a:r>
            <a:rPr lang="uk-UA" dirty="0" smtClean="0"/>
            <a:t>місцевим опроміненням</a:t>
          </a:r>
          <a:endParaRPr lang="uk-UA" dirty="0"/>
        </a:p>
      </dgm:t>
    </dgm:pt>
    <dgm:pt modelId="{8A93B5A0-5BB6-4F8A-BCAF-174357EC1B54}" type="parTrans" cxnId="{8A5B5851-13BB-4036-AE80-3731E1B9A060}">
      <dgm:prSet/>
      <dgm:spPr/>
      <dgm:t>
        <a:bodyPr/>
        <a:lstStyle/>
        <a:p>
          <a:endParaRPr lang="uk-UA"/>
        </a:p>
      </dgm:t>
    </dgm:pt>
    <dgm:pt modelId="{8B52AFDB-6551-451D-B1AE-3C9D1D09D761}" type="sibTrans" cxnId="{8A5B5851-13BB-4036-AE80-3731E1B9A060}">
      <dgm:prSet/>
      <dgm:spPr/>
      <dgm:t>
        <a:bodyPr/>
        <a:lstStyle/>
        <a:p>
          <a:endParaRPr lang="uk-UA"/>
        </a:p>
      </dgm:t>
    </dgm:pt>
    <dgm:pt modelId="{1B3AEA22-D0CB-42FD-8396-E54FFB1DEBFE}">
      <dgm:prSet phldrT="[Текст]"/>
      <dgm:spPr/>
      <dgm:t>
        <a:bodyPr/>
        <a:lstStyle/>
        <a:p>
          <a:r>
            <a:rPr lang="uk-UA" dirty="0" smtClean="0"/>
            <a:t>нерівномірним опроміненням</a:t>
          </a:r>
          <a:endParaRPr lang="uk-UA" dirty="0"/>
        </a:p>
      </dgm:t>
    </dgm:pt>
    <dgm:pt modelId="{9F4F7A79-2FFB-4D0B-ACE1-E0FA090892A6}" type="parTrans" cxnId="{260F441C-6E82-4396-86A9-4E1AE9B98157}">
      <dgm:prSet/>
      <dgm:spPr/>
      <dgm:t>
        <a:bodyPr/>
        <a:lstStyle/>
        <a:p>
          <a:endParaRPr lang="uk-UA"/>
        </a:p>
      </dgm:t>
    </dgm:pt>
    <dgm:pt modelId="{8477509C-A7DD-49A4-B268-E0C360C9FBFB}" type="sibTrans" cxnId="{260F441C-6E82-4396-86A9-4E1AE9B98157}">
      <dgm:prSet/>
      <dgm:spPr/>
      <dgm:t>
        <a:bodyPr/>
        <a:lstStyle/>
        <a:p>
          <a:endParaRPr lang="uk-UA"/>
        </a:p>
      </dgm:t>
    </dgm:pt>
    <dgm:pt modelId="{A3865FAC-8BA2-4DF6-8842-E0119CCC8E10}" type="pres">
      <dgm:prSet presAssocID="{2D038BC7-312B-4A12-B7BE-D9C05C05177A}" presName="diagram" presStyleCnt="0">
        <dgm:presLayoutVars>
          <dgm:chPref val="1"/>
          <dgm:dir/>
          <dgm:animOne val="branch"/>
          <dgm:animLvl val="lvl"/>
          <dgm:resizeHandles val="exact"/>
        </dgm:presLayoutVars>
      </dgm:prSet>
      <dgm:spPr/>
      <dgm:t>
        <a:bodyPr/>
        <a:lstStyle/>
        <a:p>
          <a:endParaRPr lang="uk-UA"/>
        </a:p>
      </dgm:t>
    </dgm:pt>
    <dgm:pt modelId="{A0D3294E-45F3-4B82-92E3-C3898BE9B3BA}" type="pres">
      <dgm:prSet presAssocID="{C193A5A5-FE99-443E-86C4-AD25743BC3A4}" presName="root1" presStyleCnt="0"/>
      <dgm:spPr/>
    </dgm:pt>
    <dgm:pt modelId="{E84012E0-6AF9-4B59-BAA8-F93F11A3B147}" type="pres">
      <dgm:prSet presAssocID="{C193A5A5-FE99-443E-86C4-AD25743BC3A4}" presName="LevelOneTextNode" presStyleLbl="node0" presStyleIdx="0" presStyleCnt="1" custScaleX="133100" custScaleY="133100">
        <dgm:presLayoutVars>
          <dgm:chPref val="3"/>
        </dgm:presLayoutVars>
      </dgm:prSet>
      <dgm:spPr/>
      <dgm:t>
        <a:bodyPr/>
        <a:lstStyle/>
        <a:p>
          <a:endParaRPr lang="uk-UA"/>
        </a:p>
      </dgm:t>
    </dgm:pt>
    <dgm:pt modelId="{F39D7B04-4FDC-4E94-9E61-DAA3F8D035A7}" type="pres">
      <dgm:prSet presAssocID="{C193A5A5-FE99-443E-86C4-AD25743BC3A4}" presName="level2hierChild" presStyleCnt="0"/>
      <dgm:spPr/>
    </dgm:pt>
    <dgm:pt modelId="{BC101F50-5EB0-43AB-BCE9-0919A70BE1C6}" type="pres">
      <dgm:prSet presAssocID="{E25A3823-71E2-4D16-A3D5-4F30E43BE6F3}" presName="conn2-1" presStyleLbl="parChTrans1D2" presStyleIdx="0" presStyleCnt="3"/>
      <dgm:spPr/>
      <dgm:t>
        <a:bodyPr/>
        <a:lstStyle/>
        <a:p>
          <a:endParaRPr lang="uk-UA"/>
        </a:p>
      </dgm:t>
    </dgm:pt>
    <dgm:pt modelId="{EFD48262-B137-4935-8798-0620D1C1BAD6}" type="pres">
      <dgm:prSet presAssocID="{E25A3823-71E2-4D16-A3D5-4F30E43BE6F3}" presName="connTx" presStyleLbl="parChTrans1D2" presStyleIdx="0" presStyleCnt="3"/>
      <dgm:spPr/>
      <dgm:t>
        <a:bodyPr/>
        <a:lstStyle/>
        <a:p>
          <a:endParaRPr lang="uk-UA"/>
        </a:p>
      </dgm:t>
    </dgm:pt>
    <dgm:pt modelId="{ACE06E02-BCB8-4728-8AD4-B0CA6123EA2E}" type="pres">
      <dgm:prSet presAssocID="{B260961E-12EB-4E95-8620-0FCA6EBAB8ED}" presName="root2" presStyleCnt="0"/>
      <dgm:spPr/>
    </dgm:pt>
    <dgm:pt modelId="{72B7A24F-B95A-479F-BCEA-4E9321B01987}" type="pres">
      <dgm:prSet presAssocID="{B260961E-12EB-4E95-8620-0FCA6EBAB8ED}" presName="LevelTwoTextNode" presStyleLbl="node2" presStyleIdx="0" presStyleCnt="3">
        <dgm:presLayoutVars>
          <dgm:chPref val="3"/>
        </dgm:presLayoutVars>
      </dgm:prSet>
      <dgm:spPr/>
      <dgm:t>
        <a:bodyPr/>
        <a:lstStyle/>
        <a:p>
          <a:endParaRPr lang="uk-UA"/>
        </a:p>
      </dgm:t>
    </dgm:pt>
    <dgm:pt modelId="{3199460A-25B9-47A5-A62D-D561F766BEA9}" type="pres">
      <dgm:prSet presAssocID="{B260961E-12EB-4E95-8620-0FCA6EBAB8ED}" presName="level3hierChild" presStyleCnt="0"/>
      <dgm:spPr/>
    </dgm:pt>
    <dgm:pt modelId="{18053786-A12E-425C-BDFC-5001BDFEB882}" type="pres">
      <dgm:prSet presAssocID="{8A93B5A0-5BB6-4F8A-BCAF-174357EC1B54}" presName="conn2-1" presStyleLbl="parChTrans1D2" presStyleIdx="1" presStyleCnt="3"/>
      <dgm:spPr/>
      <dgm:t>
        <a:bodyPr/>
        <a:lstStyle/>
        <a:p>
          <a:endParaRPr lang="uk-UA"/>
        </a:p>
      </dgm:t>
    </dgm:pt>
    <dgm:pt modelId="{9EFF831C-83C3-46DB-8C14-D6C5CC88D74D}" type="pres">
      <dgm:prSet presAssocID="{8A93B5A0-5BB6-4F8A-BCAF-174357EC1B54}" presName="connTx" presStyleLbl="parChTrans1D2" presStyleIdx="1" presStyleCnt="3"/>
      <dgm:spPr/>
      <dgm:t>
        <a:bodyPr/>
        <a:lstStyle/>
        <a:p>
          <a:endParaRPr lang="uk-UA"/>
        </a:p>
      </dgm:t>
    </dgm:pt>
    <dgm:pt modelId="{C4F63B87-EDFA-4755-AA2A-6551A22F38F8}" type="pres">
      <dgm:prSet presAssocID="{7226F0F1-E958-4906-97EC-1173EED8DFE3}" presName="root2" presStyleCnt="0"/>
      <dgm:spPr/>
    </dgm:pt>
    <dgm:pt modelId="{4139B500-E67E-4215-8A69-88B9EF4C049D}" type="pres">
      <dgm:prSet presAssocID="{7226F0F1-E958-4906-97EC-1173EED8DFE3}" presName="LevelTwoTextNode" presStyleLbl="node2" presStyleIdx="1" presStyleCnt="3">
        <dgm:presLayoutVars>
          <dgm:chPref val="3"/>
        </dgm:presLayoutVars>
      </dgm:prSet>
      <dgm:spPr/>
      <dgm:t>
        <a:bodyPr/>
        <a:lstStyle/>
        <a:p>
          <a:endParaRPr lang="uk-UA"/>
        </a:p>
      </dgm:t>
    </dgm:pt>
    <dgm:pt modelId="{2CC47918-C173-4DF3-BB6C-1571075F03EB}" type="pres">
      <dgm:prSet presAssocID="{7226F0F1-E958-4906-97EC-1173EED8DFE3}" presName="level3hierChild" presStyleCnt="0"/>
      <dgm:spPr/>
    </dgm:pt>
    <dgm:pt modelId="{42ECB415-47EE-459A-B2E1-73C92B302DD9}" type="pres">
      <dgm:prSet presAssocID="{9F4F7A79-2FFB-4D0B-ACE1-E0FA090892A6}" presName="conn2-1" presStyleLbl="parChTrans1D2" presStyleIdx="2" presStyleCnt="3"/>
      <dgm:spPr/>
      <dgm:t>
        <a:bodyPr/>
        <a:lstStyle/>
        <a:p>
          <a:endParaRPr lang="uk-UA"/>
        </a:p>
      </dgm:t>
    </dgm:pt>
    <dgm:pt modelId="{AF1E229A-EE1D-4EAE-BF93-35234EB45BD6}" type="pres">
      <dgm:prSet presAssocID="{9F4F7A79-2FFB-4D0B-ACE1-E0FA090892A6}" presName="connTx" presStyleLbl="parChTrans1D2" presStyleIdx="2" presStyleCnt="3"/>
      <dgm:spPr/>
      <dgm:t>
        <a:bodyPr/>
        <a:lstStyle/>
        <a:p>
          <a:endParaRPr lang="uk-UA"/>
        </a:p>
      </dgm:t>
    </dgm:pt>
    <dgm:pt modelId="{38F99F36-A148-4BA2-AC9D-6BD03085F540}" type="pres">
      <dgm:prSet presAssocID="{1B3AEA22-D0CB-42FD-8396-E54FFB1DEBFE}" presName="root2" presStyleCnt="0"/>
      <dgm:spPr/>
    </dgm:pt>
    <dgm:pt modelId="{AD2BC7D3-D92B-44C4-83BD-82FD54F6B5A6}" type="pres">
      <dgm:prSet presAssocID="{1B3AEA22-D0CB-42FD-8396-E54FFB1DEBFE}" presName="LevelTwoTextNode" presStyleLbl="node2" presStyleIdx="2" presStyleCnt="3">
        <dgm:presLayoutVars>
          <dgm:chPref val="3"/>
        </dgm:presLayoutVars>
      </dgm:prSet>
      <dgm:spPr/>
      <dgm:t>
        <a:bodyPr/>
        <a:lstStyle/>
        <a:p>
          <a:endParaRPr lang="uk-UA"/>
        </a:p>
      </dgm:t>
    </dgm:pt>
    <dgm:pt modelId="{F9C3382B-EAFD-49E4-B4B4-5D42DBE3DB60}" type="pres">
      <dgm:prSet presAssocID="{1B3AEA22-D0CB-42FD-8396-E54FFB1DEBFE}" presName="level3hierChild" presStyleCnt="0"/>
      <dgm:spPr/>
    </dgm:pt>
  </dgm:ptLst>
  <dgm:cxnLst>
    <dgm:cxn modelId="{4F07A1A5-E8D8-4659-8388-C69B402689D9}" type="presOf" srcId="{9F4F7A79-2FFB-4D0B-ACE1-E0FA090892A6}" destId="{AF1E229A-EE1D-4EAE-BF93-35234EB45BD6}" srcOrd="1" destOrd="0" presId="urn:microsoft.com/office/officeart/2005/8/layout/hierarchy2"/>
    <dgm:cxn modelId="{D46F8C93-024D-4517-9266-B2C957D822AB}" type="presOf" srcId="{E25A3823-71E2-4D16-A3D5-4F30E43BE6F3}" destId="{EFD48262-B137-4935-8798-0620D1C1BAD6}" srcOrd="1" destOrd="0" presId="urn:microsoft.com/office/officeart/2005/8/layout/hierarchy2"/>
    <dgm:cxn modelId="{1EE94896-7D69-4208-B827-C08E9ABD666A}" type="presOf" srcId="{8A93B5A0-5BB6-4F8A-BCAF-174357EC1B54}" destId="{18053786-A12E-425C-BDFC-5001BDFEB882}" srcOrd="0" destOrd="0" presId="urn:microsoft.com/office/officeart/2005/8/layout/hierarchy2"/>
    <dgm:cxn modelId="{8A5B5851-13BB-4036-AE80-3731E1B9A060}" srcId="{C193A5A5-FE99-443E-86C4-AD25743BC3A4}" destId="{7226F0F1-E958-4906-97EC-1173EED8DFE3}" srcOrd="1" destOrd="0" parTransId="{8A93B5A0-5BB6-4F8A-BCAF-174357EC1B54}" sibTransId="{8B52AFDB-6551-451D-B1AE-3C9D1D09D761}"/>
    <dgm:cxn modelId="{4D13CC06-6B27-4BEE-A277-CE68D3AB1CEC}" type="presOf" srcId="{9F4F7A79-2FFB-4D0B-ACE1-E0FA090892A6}" destId="{42ECB415-47EE-459A-B2E1-73C92B302DD9}" srcOrd="0" destOrd="0" presId="urn:microsoft.com/office/officeart/2005/8/layout/hierarchy2"/>
    <dgm:cxn modelId="{4D715A72-F498-443B-9DBF-3A3F5CF9AFCD}" type="presOf" srcId="{C193A5A5-FE99-443E-86C4-AD25743BC3A4}" destId="{E84012E0-6AF9-4B59-BAA8-F93F11A3B147}" srcOrd="0" destOrd="0" presId="urn:microsoft.com/office/officeart/2005/8/layout/hierarchy2"/>
    <dgm:cxn modelId="{354C234E-9E4C-4EB7-9679-5719D417DD35}" srcId="{2D038BC7-312B-4A12-B7BE-D9C05C05177A}" destId="{C193A5A5-FE99-443E-86C4-AD25743BC3A4}" srcOrd="0" destOrd="0" parTransId="{7CB3697C-9562-4D1D-BDDD-7731DAAE3273}" sibTransId="{5348CCEA-30DC-40D9-A181-2EC5AB398F17}"/>
    <dgm:cxn modelId="{9F2AB5F2-9627-43A6-BB06-0BED724940A9}" type="presOf" srcId="{8A93B5A0-5BB6-4F8A-BCAF-174357EC1B54}" destId="{9EFF831C-83C3-46DB-8C14-D6C5CC88D74D}" srcOrd="1" destOrd="0" presId="urn:microsoft.com/office/officeart/2005/8/layout/hierarchy2"/>
    <dgm:cxn modelId="{BB72BFF3-2254-42DF-A08F-5967A48FC490}" type="presOf" srcId="{B260961E-12EB-4E95-8620-0FCA6EBAB8ED}" destId="{72B7A24F-B95A-479F-BCEA-4E9321B01987}" srcOrd="0" destOrd="0" presId="urn:microsoft.com/office/officeart/2005/8/layout/hierarchy2"/>
    <dgm:cxn modelId="{2D2FF28B-8916-4DA8-9DA4-A353AF65AB2B}" type="presOf" srcId="{7226F0F1-E958-4906-97EC-1173EED8DFE3}" destId="{4139B500-E67E-4215-8A69-88B9EF4C049D}" srcOrd="0" destOrd="0" presId="urn:microsoft.com/office/officeart/2005/8/layout/hierarchy2"/>
    <dgm:cxn modelId="{DF17E307-80CA-406F-BB7A-CF91F7363C5F}" type="presOf" srcId="{E25A3823-71E2-4D16-A3D5-4F30E43BE6F3}" destId="{BC101F50-5EB0-43AB-BCE9-0919A70BE1C6}" srcOrd="0" destOrd="0" presId="urn:microsoft.com/office/officeart/2005/8/layout/hierarchy2"/>
    <dgm:cxn modelId="{260F441C-6E82-4396-86A9-4E1AE9B98157}" srcId="{C193A5A5-FE99-443E-86C4-AD25743BC3A4}" destId="{1B3AEA22-D0CB-42FD-8396-E54FFB1DEBFE}" srcOrd="2" destOrd="0" parTransId="{9F4F7A79-2FFB-4D0B-ACE1-E0FA090892A6}" sibTransId="{8477509C-A7DD-49A4-B268-E0C360C9FBFB}"/>
    <dgm:cxn modelId="{9D2FFEC7-03E1-46F2-8B0B-1A14BACF7E01}" srcId="{C193A5A5-FE99-443E-86C4-AD25743BC3A4}" destId="{B260961E-12EB-4E95-8620-0FCA6EBAB8ED}" srcOrd="0" destOrd="0" parTransId="{E25A3823-71E2-4D16-A3D5-4F30E43BE6F3}" sibTransId="{69B6D32C-52C0-49F1-9300-A9C753E9F67E}"/>
    <dgm:cxn modelId="{C29BC5A4-E644-460C-9577-CC20563EDE06}" type="presOf" srcId="{2D038BC7-312B-4A12-B7BE-D9C05C05177A}" destId="{A3865FAC-8BA2-4DF6-8842-E0119CCC8E10}" srcOrd="0" destOrd="0" presId="urn:microsoft.com/office/officeart/2005/8/layout/hierarchy2"/>
    <dgm:cxn modelId="{D7EBA8F2-ED9C-4FD8-BB77-109F8B31AE9E}" type="presOf" srcId="{1B3AEA22-D0CB-42FD-8396-E54FFB1DEBFE}" destId="{AD2BC7D3-D92B-44C4-83BD-82FD54F6B5A6}" srcOrd="0" destOrd="0" presId="urn:microsoft.com/office/officeart/2005/8/layout/hierarchy2"/>
    <dgm:cxn modelId="{163A6C28-22FE-4CB3-827F-FEDB61389954}" type="presParOf" srcId="{A3865FAC-8BA2-4DF6-8842-E0119CCC8E10}" destId="{A0D3294E-45F3-4B82-92E3-C3898BE9B3BA}" srcOrd="0" destOrd="0" presId="urn:microsoft.com/office/officeart/2005/8/layout/hierarchy2"/>
    <dgm:cxn modelId="{C6ABEE94-A0A6-4C83-9F94-4096DBD22D26}" type="presParOf" srcId="{A0D3294E-45F3-4B82-92E3-C3898BE9B3BA}" destId="{E84012E0-6AF9-4B59-BAA8-F93F11A3B147}" srcOrd="0" destOrd="0" presId="urn:microsoft.com/office/officeart/2005/8/layout/hierarchy2"/>
    <dgm:cxn modelId="{DF1811BD-4595-40DC-A860-EC4EA0D8E3B3}" type="presParOf" srcId="{A0D3294E-45F3-4B82-92E3-C3898BE9B3BA}" destId="{F39D7B04-4FDC-4E94-9E61-DAA3F8D035A7}" srcOrd="1" destOrd="0" presId="urn:microsoft.com/office/officeart/2005/8/layout/hierarchy2"/>
    <dgm:cxn modelId="{C6684C7E-8FEE-46B9-988A-01235A96E9E6}" type="presParOf" srcId="{F39D7B04-4FDC-4E94-9E61-DAA3F8D035A7}" destId="{BC101F50-5EB0-43AB-BCE9-0919A70BE1C6}" srcOrd="0" destOrd="0" presId="urn:microsoft.com/office/officeart/2005/8/layout/hierarchy2"/>
    <dgm:cxn modelId="{73280796-00E9-455D-B5F0-9F2CA1F00037}" type="presParOf" srcId="{BC101F50-5EB0-43AB-BCE9-0919A70BE1C6}" destId="{EFD48262-B137-4935-8798-0620D1C1BAD6}" srcOrd="0" destOrd="0" presId="urn:microsoft.com/office/officeart/2005/8/layout/hierarchy2"/>
    <dgm:cxn modelId="{84B86FF9-6264-4E58-8F34-B2A0EF76DFA9}" type="presParOf" srcId="{F39D7B04-4FDC-4E94-9E61-DAA3F8D035A7}" destId="{ACE06E02-BCB8-4728-8AD4-B0CA6123EA2E}" srcOrd="1" destOrd="0" presId="urn:microsoft.com/office/officeart/2005/8/layout/hierarchy2"/>
    <dgm:cxn modelId="{2915E806-F7F5-463E-B5E2-FD149F0DCD26}" type="presParOf" srcId="{ACE06E02-BCB8-4728-8AD4-B0CA6123EA2E}" destId="{72B7A24F-B95A-479F-BCEA-4E9321B01987}" srcOrd="0" destOrd="0" presId="urn:microsoft.com/office/officeart/2005/8/layout/hierarchy2"/>
    <dgm:cxn modelId="{C32C4955-2E65-4D85-9C4F-3F9FBDB4AF6B}" type="presParOf" srcId="{ACE06E02-BCB8-4728-8AD4-B0CA6123EA2E}" destId="{3199460A-25B9-47A5-A62D-D561F766BEA9}" srcOrd="1" destOrd="0" presId="urn:microsoft.com/office/officeart/2005/8/layout/hierarchy2"/>
    <dgm:cxn modelId="{FD2CD629-A125-4228-B966-DBE41E43E538}" type="presParOf" srcId="{F39D7B04-4FDC-4E94-9E61-DAA3F8D035A7}" destId="{18053786-A12E-425C-BDFC-5001BDFEB882}" srcOrd="2" destOrd="0" presId="urn:microsoft.com/office/officeart/2005/8/layout/hierarchy2"/>
    <dgm:cxn modelId="{A2B12CC5-7C15-4CB4-9A6A-03A6F91B9FB7}" type="presParOf" srcId="{18053786-A12E-425C-BDFC-5001BDFEB882}" destId="{9EFF831C-83C3-46DB-8C14-D6C5CC88D74D}" srcOrd="0" destOrd="0" presId="urn:microsoft.com/office/officeart/2005/8/layout/hierarchy2"/>
    <dgm:cxn modelId="{F08B476E-2E52-45D8-916E-0EB315C1FC9D}" type="presParOf" srcId="{F39D7B04-4FDC-4E94-9E61-DAA3F8D035A7}" destId="{C4F63B87-EDFA-4755-AA2A-6551A22F38F8}" srcOrd="3" destOrd="0" presId="urn:microsoft.com/office/officeart/2005/8/layout/hierarchy2"/>
    <dgm:cxn modelId="{EBD64FBC-BF7F-40E3-876F-AA4CA5F2415C}" type="presParOf" srcId="{C4F63B87-EDFA-4755-AA2A-6551A22F38F8}" destId="{4139B500-E67E-4215-8A69-88B9EF4C049D}" srcOrd="0" destOrd="0" presId="urn:microsoft.com/office/officeart/2005/8/layout/hierarchy2"/>
    <dgm:cxn modelId="{03A07FF3-B612-452E-8918-415A0E813680}" type="presParOf" srcId="{C4F63B87-EDFA-4755-AA2A-6551A22F38F8}" destId="{2CC47918-C173-4DF3-BB6C-1571075F03EB}" srcOrd="1" destOrd="0" presId="urn:microsoft.com/office/officeart/2005/8/layout/hierarchy2"/>
    <dgm:cxn modelId="{0416CC68-39A6-4E82-BDAE-E8E399144E45}" type="presParOf" srcId="{F39D7B04-4FDC-4E94-9E61-DAA3F8D035A7}" destId="{42ECB415-47EE-459A-B2E1-73C92B302DD9}" srcOrd="4" destOrd="0" presId="urn:microsoft.com/office/officeart/2005/8/layout/hierarchy2"/>
    <dgm:cxn modelId="{3038A503-398C-4C50-BADB-0C3F8B3154D1}" type="presParOf" srcId="{42ECB415-47EE-459A-B2E1-73C92B302DD9}" destId="{AF1E229A-EE1D-4EAE-BF93-35234EB45BD6}" srcOrd="0" destOrd="0" presId="urn:microsoft.com/office/officeart/2005/8/layout/hierarchy2"/>
    <dgm:cxn modelId="{7D9CD2D8-6D5D-4044-9194-C7511A2AD10E}" type="presParOf" srcId="{F39D7B04-4FDC-4E94-9E61-DAA3F8D035A7}" destId="{38F99F36-A148-4BA2-AC9D-6BD03085F540}" srcOrd="5" destOrd="0" presId="urn:microsoft.com/office/officeart/2005/8/layout/hierarchy2"/>
    <dgm:cxn modelId="{75AE45D9-775F-4538-B1E4-3B47AC259726}" type="presParOf" srcId="{38F99F36-A148-4BA2-AC9D-6BD03085F540}" destId="{AD2BC7D3-D92B-44C4-83BD-82FD54F6B5A6}" srcOrd="0" destOrd="0" presId="urn:microsoft.com/office/officeart/2005/8/layout/hierarchy2"/>
    <dgm:cxn modelId="{ED004363-F4FA-4901-AFFB-7C7E185D32AA}" type="presParOf" srcId="{38F99F36-A148-4BA2-AC9D-6BD03085F540}" destId="{F9C3382B-EAFD-49E4-B4B4-5D42DBE3DB6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FD6C92-D1D2-4057-972E-4B921BDB3351}"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uk-UA"/>
        </a:p>
      </dgm:t>
    </dgm:pt>
    <dgm:pt modelId="{21C2089F-B391-4281-8839-287DAA875F21}">
      <dgm:prSet/>
      <dgm:spPr/>
      <dgm:t>
        <a:bodyPr/>
        <a:lstStyle/>
        <a:p>
          <a:pPr rtl="0"/>
          <a:r>
            <a:rPr lang="uk-UA" dirty="0" smtClean="0"/>
            <a:t>Розвиток хвороби може бути обумовлений як зовнішнім опроміненням, так і впливом радіонуклідів, що надійшли в організм.</a:t>
          </a:r>
          <a:endParaRPr lang="uk-UA" dirty="0"/>
        </a:p>
      </dgm:t>
    </dgm:pt>
    <dgm:pt modelId="{8DFBA5BD-5D95-407B-B669-6EBD63E27500}" type="parTrans" cxnId="{B1F7FEF9-A44B-4CAB-B9EB-F8CBF98C0756}">
      <dgm:prSet/>
      <dgm:spPr/>
      <dgm:t>
        <a:bodyPr/>
        <a:lstStyle/>
        <a:p>
          <a:endParaRPr lang="uk-UA"/>
        </a:p>
      </dgm:t>
    </dgm:pt>
    <dgm:pt modelId="{3AD2F1C5-7CD0-4994-BEE7-A8474CECDEAE}" type="sibTrans" cxnId="{B1F7FEF9-A44B-4CAB-B9EB-F8CBF98C0756}">
      <dgm:prSet/>
      <dgm:spPr/>
      <dgm:t>
        <a:bodyPr/>
        <a:lstStyle/>
        <a:p>
          <a:endParaRPr lang="uk-UA"/>
        </a:p>
      </dgm:t>
    </dgm:pt>
    <dgm:pt modelId="{B4CBE306-1E28-4924-9A2E-1ED64F39988E}" type="pres">
      <dgm:prSet presAssocID="{BAFD6C92-D1D2-4057-972E-4B921BDB3351}" presName="linear" presStyleCnt="0">
        <dgm:presLayoutVars>
          <dgm:animLvl val="lvl"/>
          <dgm:resizeHandles val="exact"/>
        </dgm:presLayoutVars>
      </dgm:prSet>
      <dgm:spPr/>
      <dgm:t>
        <a:bodyPr/>
        <a:lstStyle/>
        <a:p>
          <a:endParaRPr lang="uk-UA"/>
        </a:p>
      </dgm:t>
    </dgm:pt>
    <dgm:pt modelId="{053BE8A2-920F-4271-9778-A13D015FD623}" type="pres">
      <dgm:prSet presAssocID="{21C2089F-B391-4281-8839-287DAA875F21}" presName="parentText" presStyleLbl="node1" presStyleIdx="0" presStyleCnt="1">
        <dgm:presLayoutVars>
          <dgm:chMax val="0"/>
          <dgm:bulletEnabled val="1"/>
        </dgm:presLayoutVars>
      </dgm:prSet>
      <dgm:spPr/>
      <dgm:t>
        <a:bodyPr/>
        <a:lstStyle/>
        <a:p>
          <a:endParaRPr lang="uk-UA"/>
        </a:p>
      </dgm:t>
    </dgm:pt>
  </dgm:ptLst>
  <dgm:cxnLst>
    <dgm:cxn modelId="{B1F7FEF9-A44B-4CAB-B9EB-F8CBF98C0756}" srcId="{BAFD6C92-D1D2-4057-972E-4B921BDB3351}" destId="{21C2089F-B391-4281-8839-287DAA875F21}" srcOrd="0" destOrd="0" parTransId="{8DFBA5BD-5D95-407B-B669-6EBD63E27500}" sibTransId="{3AD2F1C5-7CD0-4994-BEE7-A8474CECDEAE}"/>
    <dgm:cxn modelId="{313BB406-20AB-41B3-8CF2-A5694594880A}" type="presOf" srcId="{21C2089F-B391-4281-8839-287DAA875F21}" destId="{053BE8A2-920F-4271-9778-A13D015FD623}" srcOrd="0" destOrd="0" presId="urn:microsoft.com/office/officeart/2005/8/layout/vList2"/>
    <dgm:cxn modelId="{FEF64C52-6357-4305-8E9D-C0308E1A7369}" type="presOf" srcId="{BAFD6C92-D1D2-4057-972E-4B921BDB3351}" destId="{B4CBE306-1E28-4924-9A2E-1ED64F39988E}" srcOrd="0" destOrd="0" presId="urn:microsoft.com/office/officeart/2005/8/layout/vList2"/>
    <dgm:cxn modelId="{1E3DE95F-BD3F-4E82-87E5-DCD7B5447486}" type="presParOf" srcId="{B4CBE306-1E28-4924-9A2E-1ED64F39988E}" destId="{053BE8A2-920F-4271-9778-A13D015FD623}"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25A6B0-C9A5-4CE9-BA76-F2C566013DD1}"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uk-UA"/>
        </a:p>
      </dgm:t>
    </dgm:pt>
    <dgm:pt modelId="{82C706A4-9520-47DB-A621-D2AF53BC1FD3}">
      <dgm:prSet/>
      <dgm:spPr/>
      <dgm:t>
        <a:bodyPr/>
        <a:lstStyle/>
        <a:p>
          <a:pPr rtl="0"/>
          <a:r>
            <a:rPr lang="uk-UA" dirty="0" smtClean="0"/>
            <a:t>знаходження людини в зоні дії випромінювання або випадання радіоактивних опадів;</a:t>
          </a:r>
          <a:endParaRPr lang="uk-UA" dirty="0"/>
        </a:p>
      </dgm:t>
    </dgm:pt>
    <dgm:pt modelId="{DF76F5A9-C230-45F2-957F-CF37F00BC3A0}" type="parTrans" cxnId="{80732D81-F70F-4169-928D-516E8CCEAAF5}">
      <dgm:prSet/>
      <dgm:spPr/>
      <dgm:t>
        <a:bodyPr/>
        <a:lstStyle/>
        <a:p>
          <a:endParaRPr lang="uk-UA"/>
        </a:p>
      </dgm:t>
    </dgm:pt>
    <dgm:pt modelId="{3ABCB881-C2D1-4A91-A652-FDF4498B4428}" type="sibTrans" cxnId="{80732D81-F70F-4169-928D-516E8CCEAAF5}">
      <dgm:prSet/>
      <dgm:spPr/>
      <dgm:t>
        <a:bodyPr/>
        <a:lstStyle/>
        <a:p>
          <a:endParaRPr lang="uk-UA"/>
        </a:p>
      </dgm:t>
    </dgm:pt>
    <dgm:pt modelId="{1A4F0569-27E7-4D31-965C-AD311AC37BCB}">
      <dgm:prSet/>
      <dgm:spPr/>
      <dgm:t>
        <a:bodyPr/>
        <a:lstStyle/>
        <a:p>
          <a:pPr rtl="0"/>
          <a:r>
            <a:rPr lang="uk-UA" dirty="0" smtClean="0"/>
            <a:t>порушення умов експлуатації потужних джерел випромінювання;</a:t>
          </a:r>
          <a:endParaRPr lang="uk-UA" dirty="0"/>
        </a:p>
      </dgm:t>
    </dgm:pt>
    <dgm:pt modelId="{619FF6A9-204C-4EB8-BF85-58A8E4A0DA35}" type="parTrans" cxnId="{6C15C300-F605-4C32-AB82-3BB526598047}">
      <dgm:prSet/>
      <dgm:spPr/>
      <dgm:t>
        <a:bodyPr/>
        <a:lstStyle/>
        <a:p>
          <a:endParaRPr lang="uk-UA"/>
        </a:p>
      </dgm:t>
    </dgm:pt>
    <dgm:pt modelId="{2BA89D45-09A8-457E-88EA-CA107398F4BD}" type="sibTrans" cxnId="{6C15C300-F605-4C32-AB82-3BB526598047}">
      <dgm:prSet/>
      <dgm:spPr/>
      <dgm:t>
        <a:bodyPr/>
        <a:lstStyle/>
        <a:p>
          <a:endParaRPr lang="uk-UA"/>
        </a:p>
      </dgm:t>
    </dgm:pt>
    <dgm:pt modelId="{D031733B-3388-4E4C-BD70-BBEE401DBD5B}">
      <dgm:prSet/>
      <dgm:spPr/>
      <dgm:t>
        <a:bodyPr/>
        <a:lstStyle/>
        <a:p>
          <a:pPr rtl="0"/>
          <a:r>
            <a:rPr lang="uk-UA" dirty="0" smtClean="0"/>
            <a:t>використання загального опромінення в лікувальних цілях.</a:t>
          </a:r>
          <a:endParaRPr lang="uk-UA" dirty="0"/>
        </a:p>
      </dgm:t>
    </dgm:pt>
    <dgm:pt modelId="{9FAAF214-3436-4CCD-8960-FDED91A3546D}" type="parTrans" cxnId="{8D8BE74C-DD9A-4A4B-80CC-6EAD7C805181}">
      <dgm:prSet/>
      <dgm:spPr/>
      <dgm:t>
        <a:bodyPr/>
        <a:lstStyle/>
        <a:p>
          <a:endParaRPr lang="uk-UA"/>
        </a:p>
      </dgm:t>
    </dgm:pt>
    <dgm:pt modelId="{756BD6A3-5901-4E1D-8020-B147EFE59366}" type="sibTrans" cxnId="{8D8BE74C-DD9A-4A4B-80CC-6EAD7C805181}">
      <dgm:prSet/>
      <dgm:spPr/>
      <dgm:t>
        <a:bodyPr/>
        <a:lstStyle/>
        <a:p>
          <a:endParaRPr lang="uk-UA"/>
        </a:p>
      </dgm:t>
    </dgm:pt>
    <dgm:pt modelId="{68784077-8606-44B3-93C9-3F5132B74552}" type="pres">
      <dgm:prSet presAssocID="{3E25A6B0-C9A5-4CE9-BA76-F2C566013DD1}" presName="linear" presStyleCnt="0">
        <dgm:presLayoutVars>
          <dgm:animLvl val="lvl"/>
          <dgm:resizeHandles val="exact"/>
        </dgm:presLayoutVars>
      </dgm:prSet>
      <dgm:spPr/>
      <dgm:t>
        <a:bodyPr/>
        <a:lstStyle/>
        <a:p>
          <a:endParaRPr lang="uk-UA"/>
        </a:p>
      </dgm:t>
    </dgm:pt>
    <dgm:pt modelId="{96E3315B-61DF-437F-8CA2-DB53ADCDC4ED}" type="pres">
      <dgm:prSet presAssocID="{82C706A4-9520-47DB-A621-D2AF53BC1FD3}" presName="parentText" presStyleLbl="node1" presStyleIdx="0" presStyleCnt="3">
        <dgm:presLayoutVars>
          <dgm:chMax val="0"/>
          <dgm:bulletEnabled val="1"/>
        </dgm:presLayoutVars>
      </dgm:prSet>
      <dgm:spPr/>
      <dgm:t>
        <a:bodyPr/>
        <a:lstStyle/>
        <a:p>
          <a:endParaRPr lang="uk-UA"/>
        </a:p>
      </dgm:t>
    </dgm:pt>
    <dgm:pt modelId="{C2FFE4F1-FC3F-45B9-B60B-6FF89B8BB304}" type="pres">
      <dgm:prSet presAssocID="{3ABCB881-C2D1-4A91-A652-FDF4498B4428}" presName="spacer" presStyleCnt="0"/>
      <dgm:spPr/>
    </dgm:pt>
    <dgm:pt modelId="{A20C599A-5942-4DC2-895B-D21F7F30B5D1}" type="pres">
      <dgm:prSet presAssocID="{1A4F0569-27E7-4D31-965C-AD311AC37BCB}" presName="parentText" presStyleLbl="node1" presStyleIdx="1" presStyleCnt="3">
        <dgm:presLayoutVars>
          <dgm:chMax val="0"/>
          <dgm:bulletEnabled val="1"/>
        </dgm:presLayoutVars>
      </dgm:prSet>
      <dgm:spPr/>
      <dgm:t>
        <a:bodyPr/>
        <a:lstStyle/>
        <a:p>
          <a:endParaRPr lang="uk-UA"/>
        </a:p>
      </dgm:t>
    </dgm:pt>
    <dgm:pt modelId="{31B60396-B453-4166-B309-8938560C4759}" type="pres">
      <dgm:prSet presAssocID="{2BA89D45-09A8-457E-88EA-CA107398F4BD}" presName="spacer" presStyleCnt="0"/>
      <dgm:spPr/>
    </dgm:pt>
    <dgm:pt modelId="{9D0D0BE6-BB97-492F-85E0-71DF16E3F577}" type="pres">
      <dgm:prSet presAssocID="{D031733B-3388-4E4C-BD70-BBEE401DBD5B}" presName="parentText" presStyleLbl="node1" presStyleIdx="2" presStyleCnt="3">
        <dgm:presLayoutVars>
          <dgm:chMax val="0"/>
          <dgm:bulletEnabled val="1"/>
        </dgm:presLayoutVars>
      </dgm:prSet>
      <dgm:spPr/>
      <dgm:t>
        <a:bodyPr/>
        <a:lstStyle/>
        <a:p>
          <a:endParaRPr lang="uk-UA"/>
        </a:p>
      </dgm:t>
    </dgm:pt>
  </dgm:ptLst>
  <dgm:cxnLst>
    <dgm:cxn modelId="{653EAC6D-A1A5-46FA-97DC-C8E95786D26C}" type="presOf" srcId="{1A4F0569-27E7-4D31-965C-AD311AC37BCB}" destId="{A20C599A-5942-4DC2-895B-D21F7F30B5D1}" srcOrd="0" destOrd="0" presId="urn:microsoft.com/office/officeart/2005/8/layout/vList2"/>
    <dgm:cxn modelId="{85E13B65-89E8-40E4-AFD8-2B9902363184}" type="presOf" srcId="{D031733B-3388-4E4C-BD70-BBEE401DBD5B}" destId="{9D0D0BE6-BB97-492F-85E0-71DF16E3F577}" srcOrd="0" destOrd="0" presId="urn:microsoft.com/office/officeart/2005/8/layout/vList2"/>
    <dgm:cxn modelId="{8D8BE74C-DD9A-4A4B-80CC-6EAD7C805181}" srcId="{3E25A6B0-C9A5-4CE9-BA76-F2C566013DD1}" destId="{D031733B-3388-4E4C-BD70-BBEE401DBD5B}" srcOrd="2" destOrd="0" parTransId="{9FAAF214-3436-4CCD-8960-FDED91A3546D}" sibTransId="{756BD6A3-5901-4E1D-8020-B147EFE59366}"/>
    <dgm:cxn modelId="{6C15C300-F605-4C32-AB82-3BB526598047}" srcId="{3E25A6B0-C9A5-4CE9-BA76-F2C566013DD1}" destId="{1A4F0569-27E7-4D31-965C-AD311AC37BCB}" srcOrd="1" destOrd="0" parTransId="{619FF6A9-204C-4EB8-BF85-58A8E4A0DA35}" sibTransId="{2BA89D45-09A8-457E-88EA-CA107398F4BD}"/>
    <dgm:cxn modelId="{A400700D-A193-4C2B-A561-72A2CCE58ECD}" type="presOf" srcId="{82C706A4-9520-47DB-A621-D2AF53BC1FD3}" destId="{96E3315B-61DF-437F-8CA2-DB53ADCDC4ED}" srcOrd="0" destOrd="0" presId="urn:microsoft.com/office/officeart/2005/8/layout/vList2"/>
    <dgm:cxn modelId="{80732D81-F70F-4169-928D-516E8CCEAAF5}" srcId="{3E25A6B0-C9A5-4CE9-BA76-F2C566013DD1}" destId="{82C706A4-9520-47DB-A621-D2AF53BC1FD3}" srcOrd="0" destOrd="0" parTransId="{DF76F5A9-C230-45F2-957F-CF37F00BC3A0}" sibTransId="{3ABCB881-C2D1-4A91-A652-FDF4498B4428}"/>
    <dgm:cxn modelId="{0E25760A-41A7-41FF-AF02-284B83A9D0AF}" type="presOf" srcId="{3E25A6B0-C9A5-4CE9-BA76-F2C566013DD1}" destId="{68784077-8606-44B3-93C9-3F5132B74552}" srcOrd="0" destOrd="0" presId="urn:microsoft.com/office/officeart/2005/8/layout/vList2"/>
    <dgm:cxn modelId="{636834BB-2CBB-4D69-BFDF-469F1E8D9E9E}" type="presParOf" srcId="{68784077-8606-44B3-93C9-3F5132B74552}" destId="{96E3315B-61DF-437F-8CA2-DB53ADCDC4ED}" srcOrd="0" destOrd="0" presId="urn:microsoft.com/office/officeart/2005/8/layout/vList2"/>
    <dgm:cxn modelId="{90E5406C-80E4-4BD8-8A86-2A70178070A0}" type="presParOf" srcId="{68784077-8606-44B3-93C9-3F5132B74552}" destId="{C2FFE4F1-FC3F-45B9-B60B-6FF89B8BB304}" srcOrd="1" destOrd="0" presId="urn:microsoft.com/office/officeart/2005/8/layout/vList2"/>
    <dgm:cxn modelId="{8C153F14-1858-43C3-B9AB-55AD60E860F4}" type="presParOf" srcId="{68784077-8606-44B3-93C9-3F5132B74552}" destId="{A20C599A-5942-4DC2-895B-D21F7F30B5D1}" srcOrd="2" destOrd="0" presId="urn:microsoft.com/office/officeart/2005/8/layout/vList2"/>
    <dgm:cxn modelId="{65A84F7B-10E0-488C-B703-3E1EB1B157AB}" type="presParOf" srcId="{68784077-8606-44B3-93C9-3F5132B74552}" destId="{31B60396-B453-4166-B309-8938560C4759}" srcOrd="3" destOrd="0" presId="urn:microsoft.com/office/officeart/2005/8/layout/vList2"/>
    <dgm:cxn modelId="{1EA22336-5B7B-42F7-A088-EB83221A1682}" type="presParOf" srcId="{68784077-8606-44B3-93C9-3F5132B74552}" destId="{9D0D0BE6-BB97-492F-85E0-71DF16E3F577}"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094CF2-8792-4929-8175-BA7BC9E7773D}"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uk-UA"/>
        </a:p>
      </dgm:t>
    </dgm:pt>
    <dgm:pt modelId="{50F33904-4891-4B68-8919-7F2EA0B50E88}">
      <dgm:prSet phldrT="[Текст]"/>
      <dgm:spPr/>
      <dgm:t>
        <a:bodyPr/>
        <a:lstStyle/>
        <a:p>
          <a:r>
            <a:rPr lang="uk-UA" dirty="0" smtClean="0"/>
            <a:t>механічне усунення радіоактивних речовин із організму людини шляхом промивання шлунка теплою водою</a:t>
          </a:r>
          <a:endParaRPr lang="uk-UA" dirty="0"/>
        </a:p>
      </dgm:t>
    </dgm:pt>
    <dgm:pt modelId="{BA34D057-79A6-4EF7-B096-A30C60224E2C}" type="parTrans" cxnId="{EDFE0FBA-6B8B-46C2-9C51-49B87ED34A12}">
      <dgm:prSet/>
      <dgm:spPr/>
      <dgm:t>
        <a:bodyPr/>
        <a:lstStyle/>
        <a:p>
          <a:endParaRPr lang="uk-UA"/>
        </a:p>
      </dgm:t>
    </dgm:pt>
    <dgm:pt modelId="{9E3E3C4F-5605-457B-9241-44941F26CD2E}" type="sibTrans" cxnId="{EDFE0FBA-6B8B-46C2-9C51-49B87ED34A12}">
      <dgm:prSet/>
      <dgm:spPr/>
      <dgm:t>
        <a:bodyPr/>
        <a:lstStyle/>
        <a:p>
          <a:endParaRPr lang="uk-UA"/>
        </a:p>
      </dgm:t>
    </dgm:pt>
    <dgm:pt modelId="{7E4D4A77-39A0-466C-BDD3-B7DABC6BDB1A}">
      <dgm:prSet phldrT="[Текст]"/>
      <dgm:spPr/>
      <dgm:t>
        <a:bodyPr/>
        <a:lstStyle/>
        <a:p>
          <a:r>
            <a:rPr lang="uk-UA" dirty="0" smtClean="0"/>
            <a:t>промивання рота і очей</a:t>
          </a:r>
          <a:endParaRPr lang="uk-UA" dirty="0"/>
        </a:p>
      </dgm:t>
    </dgm:pt>
    <dgm:pt modelId="{16F0FD26-DFBD-490A-81B7-988F670F762A}" type="parTrans" cxnId="{3017D61E-D275-48C3-AE42-217965AD5ACD}">
      <dgm:prSet/>
      <dgm:spPr/>
      <dgm:t>
        <a:bodyPr/>
        <a:lstStyle/>
        <a:p>
          <a:endParaRPr lang="uk-UA"/>
        </a:p>
      </dgm:t>
    </dgm:pt>
    <dgm:pt modelId="{376CAC25-420B-44E9-971A-0FB2C5AE1ADD}" type="sibTrans" cxnId="{3017D61E-D275-48C3-AE42-217965AD5ACD}">
      <dgm:prSet/>
      <dgm:spPr/>
      <dgm:t>
        <a:bodyPr/>
        <a:lstStyle/>
        <a:p>
          <a:endParaRPr lang="uk-UA"/>
        </a:p>
      </dgm:t>
    </dgm:pt>
    <dgm:pt modelId="{7378FE57-112C-4082-807F-F95253158FC1}">
      <dgm:prSet phldrT="[Текст]"/>
      <dgm:spPr/>
      <dgm:t>
        <a:bodyPr/>
        <a:lstStyle/>
        <a:p>
          <a:r>
            <a:rPr lang="uk-UA" dirty="0" smtClean="0"/>
            <a:t>вживання проносних і сечогінних засобів</a:t>
          </a:r>
          <a:endParaRPr lang="uk-UA" dirty="0"/>
        </a:p>
      </dgm:t>
    </dgm:pt>
    <dgm:pt modelId="{05532648-6486-48D2-A369-DD093794A0A1}" type="parTrans" cxnId="{079087D7-9DE7-4A00-B53C-BC5DEBDEEBDD}">
      <dgm:prSet/>
      <dgm:spPr/>
      <dgm:t>
        <a:bodyPr/>
        <a:lstStyle/>
        <a:p>
          <a:endParaRPr lang="uk-UA"/>
        </a:p>
      </dgm:t>
    </dgm:pt>
    <dgm:pt modelId="{58726D40-4829-470B-8310-BE3E0DF31CE9}" type="sibTrans" cxnId="{079087D7-9DE7-4A00-B53C-BC5DEBDEEBDD}">
      <dgm:prSet/>
      <dgm:spPr/>
      <dgm:t>
        <a:bodyPr/>
        <a:lstStyle/>
        <a:p>
          <a:endParaRPr lang="uk-UA"/>
        </a:p>
      </dgm:t>
    </dgm:pt>
    <dgm:pt modelId="{5B8ADE4D-7065-4F70-B7DD-838D166DA582}">
      <dgm:prSet phldrT="[Текст]"/>
      <dgm:spPr/>
      <dgm:t>
        <a:bodyPr/>
        <a:lstStyle/>
        <a:p>
          <a:r>
            <a:rPr lang="uk-UA" dirty="0" smtClean="0"/>
            <a:t>застосовування відхаркувальних препаратів при попаданні радіоактивних речовин в дихальні шляхи.</a:t>
          </a:r>
          <a:endParaRPr lang="uk-UA" dirty="0"/>
        </a:p>
      </dgm:t>
    </dgm:pt>
    <dgm:pt modelId="{EB49B066-B716-4CED-81E3-2DD1BAAECAC6}" type="parTrans" cxnId="{05C3CB0F-BDEF-4017-8FA3-7EEF35A70B3A}">
      <dgm:prSet/>
      <dgm:spPr/>
      <dgm:t>
        <a:bodyPr/>
        <a:lstStyle/>
        <a:p>
          <a:endParaRPr lang="uk-UA"/>
        </a:p>
      </dgm:t>
    </dgm:pt>
    <dgm:pt modelId="{76125B90-87D4-4EA9-99D3-5DB63FD4E7FB}" type="sibTrans" cxnId="{05C3CB0F-BDEF-4017-8FA3-7EEF35A70B3A}">
      <dgm:prSet/>
      <dgm:spPr/>
      <dgm:t>
        <a:bodyPr/>
        <a:lstStyle/>
        <a:p>
          <a:endParaRPr lang="uk-UA"/>
        </a:p>
      </dgm:t>
    </dgm:pt>
    <dgm:pt modelId="{243E8FC0-5004-4D17-B575-4DF2EE7F9064}" type="pres">
      <dgm:prSet presAssocID="{1A094CF2-8792-4929-8175-BA7BC9E7773D}" presName="linear" presStyleCnt="0">
        <dgm:presLayoutVars>
          <dgm:animLvl val="lvl"/>
          <dgm:resizeHandles val="exact"/>
        </dgm:presLayoutVars>
      </dgm:prSet>
      <dgm:spPr/>
      <dgm:t>
        <a:bodyPr/>
        <a:lstStyle/>
        <a:p>
          <a:endParaRPr lang="uk-UA"/>
        </a:p>
      </dgm:t>
    </dgm:pt>
    <dgm:pt modelId="{AA81BB76-9D0B-4EFD-87A3-F7841CC6448B}" type="pres">
      <dgm:prSet presAssocID="{50F33904-4891-4B68-8919-7F2EA0B50E88}" presName="parentText" presStyleLbl="node1" presStyleIdx="0" presStyleCnt="4">
        <dgm:presLayoutVars>
          <dgm:chMax val="0"/>
          <dgm:bulletEnabled val="1"/>
        </dgm:presLayoutVars>
      </dgm:prSet>
      <dgm:spPr/>
      <dgm:t>
        <a:bodyPr/>
        <a:lstStyle/>
        <a:p>
          <a:endParaRPr lang="uk-UA"/>
        </a:p>
      </dgm:t>
    </dgm:pt>
    <dgm:pt modelId="{25650B2D-B803-4E02-910A-52BA0AB6F418}" type="pres">
      <dgm:prSet presAssocID="{9E3E3C4F-5605-457B-9241-44941F26CD2E}" presName="spacer" presStyleCnt="0"/>
      <dgm:spPr/>
    </dgm:pt>
    <dgm:pt modelId="{E66113FA-C705-4A19-8526-7D1759A00D06}" type="pres">
      <dgm:prSet presAssocID="{7E4D4A77-39A0-466C-BDD3-B7DABC6BDB1A}" presName="parentText" presStyleLbl="node1" presStyleIdx="1" presStyleCnt="4">
        <dgm:presLayoutVars>
          <dgm:chMax val="0"/>
          <dgm:bulletEnabled val="1"/>
        </dgm:presLayoutVars>
      </dgm:prSet>
      <dgm:spPr/>
      <dgm:t>
        <a:bodyPr/>
        <a:lstStyle/>
        <a:p>
          <a:endParaRPr lang="uk-UA"/>
        </a:p>
      </dgm:t>
    </dgm:pt>
    <dgm:pt modelId="{CB3D56D8-89FF-429D-9CE4-3707C502CE9B}" type="pres">
      <dgm:prSet presAssocID="{376CAC25-420B-44E9-971A-0FB2C5AE1ADD}" presName="spacer" presStyleCnt="0"/>
      <dgm:spPr/>
    </dgm:pt>
    <dgm:pt modelId="{EB6FAA8D-A04F-40C9-BEA8-EAA5585525ED}" type="pres">
      <dgm:prSet presAssocID="{7378FE57-112C-4082-807F-F95253158FC1}" presName="parentText" presStyleLbl="node1" presStyleIdx="2" presStyleCnt="4">
        <dgm:presLayoutVars>
          <dgm:chMax val="0"/>
          <dgm:bulletEnabled val="1"/>
        </dgm:presLayoutVars>
      </dgm:prSet>
      <dgm:spPr/>
      <dgm:t>
        <a:bodyPr/>
        <a:lstStyle/>
        <a:p>
          <a:endParaRPr lang="uk-UA"/>
        </a:p>
      </dgm:t>
    </dgm:pt>
    <dgm:pt modelId="{394693BE-048B-4F8F-9394-F27A158934FD}" type="pres">
      <dgm:prSet presAssocID="{58726D40-4829-470B-8310-BE3E0DF31CE9}" presName="spacer" presStyleCnt="0"/>
      <dgm:spPr/>
    </dgm:pt>
    <dgm:pt modelId="{9E335486-46B0-455C-BA37-887C71B87FC8}" type="pres">
      <dgm:prSet presAssocID="{5B8ADE4D-7065-4F70-B7DD-838D166DA582}" presName="parentText" presStyleLbl="node1" presStyleIdx="3" presStyleCnt="4">
        <dgm:presLayoutVars>
          <dgm:chMax val="0"/>
          <dgm:bulletEnabled val="1"/>
        </dgm:presLayoutVars>
      </dgm:prSet>
      <dgm:spPr/>
      <dgm:t>
        <a:bodyPr/>
        <a:lstStyle/>
        <a:p>
          <a:endParaRPr lang="uk-UA"/>
        </a:p>
      </dgm:t>
    </dgm:pt>
  </dgm:ptLst>
  <dgm:cxnLst>
    <dgm:cxn modelId="{D272FA23-34F9-4D58-B690-8BDF3BF147A2}" type="presOf" srcId="{5B8ADE4D-7065-4F70-B7DD-838D166DA582}" destId="{9E335486-46B0-455C-BA37-887C71B87FC8}" srcOrd="0" destOrd="0" presId="urn:microsoft.com/office/officeart/2005/8/layout/vList2"/>
    <dgm:cxn modelId="{6BCA1D41-6BA3-41D4-AFCD-D3726FD4111C}" type="presOf" srcId="{1A094CF2-8792-4929-8175-BA7BC9E7773D}" destId="{243E8FC0-5004-4D17-B575-4DF2EE7F9064}" srcOrd="0" destOrd="0" presId="urn:microsoft.com/office/officeart/2005/8/layout/vList2"/>
    <dgm:cxn modelId="{05C3CB0F-BDEF-4017-8FA3-7EEF35A70B3A}" srcId="{1A094CF2-8792-4929-8175-BA7BC9E7773D}" destId="{5B8ADE4D-7065-4F70-B7DD-838D166DA582}" srcOrd="3" destOrd="0" parTransId="{EB49B066-B716-4CED-81E3-2DD1BAAECAC6}" sibTransId="{76125B90-87D4-4EA9-99D3-5DB63FD4E7FB}"/>
    <dgm:cxn modelId="{8C0A1327-2E9B-4141-B9E9-7F4953FEEB73}" type="presOf" srcId="{50F33904-4891-4B68-8919-7F2EA0B50E88}" destId="{AA81BB76-9D0B-4EFD-87A3-F7841CC6448B}" srcOrd="0" destOrd="0" presId="urn:microsoft.com/office/officeart/2005/8/layout/vList2"/>
    <dgm:cxn modelId="{2FA71813-49C1-459A-B0EF-1894DE94A460}" type="presOf" srcId="{7E4D4A77-39A0-466C-BDD3-B7DABC6BDB1A}" destId="{E66113FA-C705-4A19-8526-7D1759A00D06}" srcOrd="0" destOrd="0" presId="urn:microsoft.com/office/officeart/2005/8/layout/vList2"/>
    <dgm:cxn modelId="{079087D7-9DE7-4A00-B53C-BC5DEBDEEBDD}" srcId="{1A094CF2-8792-4929-8175-BA7BC9E7773D}" destId="{7378FE57-112C-4082-807F-F95253158FC1}" srcOrd="2" destOrd="0" parTransId="{05532648-6486-48D2-A369-DD093794A0A1}" sibTransId="{58726D40-4829-470B-8310-BE3E0DF31CE9}"/>
    <dgm:cxn modelId="{3017D61E-D275-48C3-AE42-217965AD5ACD}" srcId="{1A094CF2-8792-4929-8175-BA7BC9E7773D}" destId="{7E4D4A77-39A0-466C-BDD3-B7DABC6BDB1A}" srcOrd="1" destOrd="0" parTransId="{16F0FD26-DFBD-490A-81B7-988F670F762A}" sibTransId="{376CAC25-420B-44E9-971A-0FB2C5AE1ADD}"/>
    <dgm:cxn modelId="{EDFE0FBA-6B8B-46C2-9C51-49B87ED34A12}" srcId="{1A094CF2-8792-4929-8175-BA7BC9E7773D}" destId="{50F33904-4891-4B68-8919-7F2EA0B50E88}" srcOrd="0" destOrd="0" parTransId="{BA34D057-79A6-4EF7-B096-A30C60224E2C}" sibTransId="{9E3E3C4F-5605-457B-9241-44941F26CD2E}"/>
    <dgm:cxn modelId="{6CE81734-038C-4946-B7F7-EF4C29C547D7}" type="presOf" srcId="{7378FE57-112C-4082-807F-F95253158FC1}" destId="{EB6FAA8D-A04F-40C9-BEA8-EAA5585525ED}" srcOrd="0" destOrd="0" presId="urn:microsoft.com/office/officeart/2005/8/layout/vList2"/>
    <dgm:cxn modelId="{4D583418-0C6E-4D72-9B7D-B316A22D2197}" type="presParOf" srcId="{243E8FC0-5004-4D17-B575-4DF2EE7F9064}" destId="{AA81BB76-9D0B-4EFD-87A3-F7841CC6448B}" srcOrd="0" destOrd="0" presId="urn:microsoft.com/office/officeart/2005/8/layout/vList2"/>
    <dgm:cxn modelId="{3107FC55-0A33-42BD-9BBF-D5E0908B7340}" type="presParOf" srcId="{243E8FC0-5004-4D17-B575-4DF2EE7F9064}" destId="{25650B2D-B803-4E02-910A-52BA0AB6F418}" srcOrd="1" destOrd="0" presId="urn:microsoft.com/office/officeart/2005/8/layout/vList2"/>
    <dgm:cxn modelId="{93FC3F1D-C4C3-42F6-95FD-3C8BE6CB594E}" type="presParOf" srcId="{243E8FC0-5004-4D17-B575-4DF2EE7F9064}" destId="{E66113FA-C705-4A19-8526-7D1759A00D06}" srcOrd="2" destOrd="0" presId="urn:microsoft.com/office/officeart/2005/8/layout/vList2"/>
    <dgm:cxn modelId="{1BAEB49F-6EF7-4DAA-B7FC-9C1E9489F683}" type="presParOf" srcId="{243E8FC0-5004-4D17-B575-4DF2EE7F9064}" destId="{CB3D56D8-89FF-429D-9CE4-3707C502CE9B}" srcOrd="3" destOrd="0" presId="urn:microsoft.com/office/officeart/2005/8/layout/vList2"/>
    <dgm:cxn modelId="{EA13700B-6C40-4ED2-9B91-0E0B69471374}" type="presParOf" srcId="{243E8FC0-5004-4D17-B575-4DF2EE7F9064}" destId="{EB6FAA8D-A04F-40C9-BEA8-EAA5585525ED}" srcOrd="4" destOrd="0" presId="urn:microsoft.com/office/officeart/2005/8/layout/vList2"/>
    <dgm:cxn modelId="{10E2A380-F670-4E7E-ACF5-F06632CBB04A}" type="presParOf" srcId="{243E8FC0-5004-4D17-B575-4DF2EE7F9064}" destId="{394693BE-048B-4F8F-9394-F27A158934FD}" srcOrd="5" destOrd="0" presId="urn:microsoft.com/office/officeart/2005/8/layout/vList2"/>
    <dgm:cxn modelId="{18C2381F-166B-4767-9ED0-0D718E101A1E}" type="presParOf" srcId="{243E8FC0-5004-4D17-B575-4DF2EE7F9064}" destId="{9E335486-46B0-455C-BA37-887C71B87FC8}"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0ED563-D287-405F-AC42-718957F92F2A}" type="doc">
      <dgm:prSet loTypeId="urn:microsoft.com/office/officeart/2005/8/layout/orgChart1" loCatId="hierarchy" qsTypeId="urn:microsoft.com/office/officeart/2005/8/quickstyle/simple4" qsCatId="simple" csTypeId="urn:microsoft.com/office/officeart/2005/8/colors/colorful3" csCatId="colorful" phldr="1"/>
      <dgm:spPr/>
      <dgm:t>
        <a:bodyPr/>
        <a:lstStyle/>
        <a:p>
          <a:endParaRPr lang="uk-UA"/>
        </a:p>
      </dgm:t>
    </dgm:pt>
    <dgm:pt modelId="{2D42E035-0990-419E-AAFC-7FFC520DF1B2}">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000" b="1" i="1" dirty="0" smtClean="0"/>
            <a:t>Ступені тяжкості перебігу </a:t>
          </a:r>
        </a:p>
        <a:p>
          <a:pPr marL="0" marR="0" indent="0" defTabSz="914400" eaLnBrk="1" fontAlgn="auto" latinLnBrk="0" hangingPunct="1">
            <a:lnSpc>
              <a:spcPct val="100000"/>
            </a:lnSpc>
            <a:spcBef>
              <a:spcPts val="0"/>
            </a:spcBef>
            <a:spcAft>
              <a:spcPts val="0"/>
            </a:spcAft>
            <a:buClrTx/>
            <a:buSzTx/>
            <a:buFontTx/>
            <a:buNone/>
            <a:tabLst/>
            <a:defRPr/>
          </a:pPr>
          <a:r>
            <a:rPr lang="uk-UA" sz="2000" b="1" i="1" dirty="0" smtClean="0"/>
            <a:t>променевої хвороби</a:t>
          </a:r>
        </a:p>
      </dgm:t>
    </dgm:pt>
    <dgm:pt modelId="{0687383B-F6F6-4038-A01F-3517D9AF7A5C}" type="parTrans" cxnId="{65BBB150-350B-4FDC-9B5B-8A277DF59F9F}">
      <dgm:prSet/>
      <dgm:spPr/>
      <dgm:t>
        <a:bodyPr/>
        <a:lstStyle/>
        <a:p>
          <a:endParaRPr lang="uk-UA"/>
        </a:p>
      </dgm:t>
    </dgm:pt>
    <dgm:pt modelId="{EAFD8350-0B81-4D12-AF8E-62E3185E036B}" type="sibTrans" cxnId="{65BBB150-350B-4FDC-9B5B-8A277DF59F9F}">
      <dgm:prSet/>
      <dgm:spPr/>
      <dgm:t>
        <a:bodyPr/>
        <a:lstStyle/>
        <a:p>
          <a:endParaRPr lang="uk-UA"/>
        </a:p>
      </dgm:t>
    </dgm:pt>
    <dgm:pt modelId="{D5B84D92-18EC-4558-B0AA-41F3A2F02D2C}">
      <dgm:prSet phldrT="[Текст]"/>
      <dgm:spPr/>
      <dgm:t>
        <a:bodyPr/>
        <a:lstStyle/>
        <a:p>
          <a:r>
            <a:rPr lang="uk-UA" dirty="0" smtClean="0"/>
            <a:t>Променева хвороба 1-го (легкого) ступеня</a:t>
          </a:r>
          <a:endParaRPr lang="uk-UA" dirty="0"/>
        </a:p>
      </dgm:t>
    </dgm:pt>
    <dgm:pt modelId="{85CF2DAC-0D80-4562-8BED-C9F42CF5F86A}" type="parTrans" cxnId="{B5B2D434-792D-4E32-BAAB-8B1D51CCC148}">
      <dgm:prSet/>
      <dgm:spPr/>
      <dgm:t>
        <a:bodyPr/>
        <a:lstStyle/>
        <a:p>
          <a:endParaRPr lang="uk-UA"/>
        </a:p>
      </dgm:t>
    </dgm:pt>
    <dgm:pt modelId="{DDA6CD0A-E24D-4D66-9097-8F0A953E6B71}" type="sibTrans" cxnId="{B5B2D434-792D-4E32-BAAB-8B1D51CCC148}">
      <dgm:prSet/>
      <dgm:spPr/>
      <dgm:t>
        <a:bodyPr/>
        <a:lstStyle/>
        <a:p>
          <a:endParaRPr lang="uk-UA"/>
        </a:p>
      </dgm:t>
    </dgm:pt>
    <dgm:pt modelId="{9F35E408-16F0-457D-BE4F-7339C044DCAF}">
      <dgm:prSet phldrT="[Текст]"/>
      <dgm:spPr/>
      <dgm:t>
        <a:bodyPr/>
        <a:lstStyle/>
        <a:p>
          <a:r>
            <a:rPr lang="uk-UA" dirty="0" smtClean="0"/>
            <a:t>Променева хвороба 3-го (важкого) ступеня</a:t>
          </a:r>
          <a:endParaRPr lang="uk-UA" dirty="0"/>
        </a:p>
      </dgm:t>
    </dgm:pt>
    <dgm:pt modelId="{8B06EC8E-9ECE-4BD1-8E63-38B4BA5EA2B2}" type="parTrans" cxnId="{1A1FF8B9-E608-4818-8E29-856E8D7F1961}">
      <dgm:prSet/>
      <dgm:spPr/>
      <dgm:t>
        <a:bodyPr/>
        <a:lstStyle/>
        <a:p>
          <a:endParaRPr lang="uk-UA"/>
        </a:p>
      </dgm:t>
    </dgm:pt>
    <dgm:pt modelId="{3A49543E-AD70-4E42-9D6C-98910B551C55}" type="sibTrans" cxnId="{1A1FF8B9-E608-4818-8E29-856E8D7F1961}">
      <dgm:prSet/>
      <dgm:spPr/>
      <dgm:t>
        <a:bodyPr/>
        <a:lstStyle/>
        <a:p>
          <a:endParaRPr lang="uk-UA"/>
        </a:p>
      </dgm:t>
    </dgm:pt>
    <dgm:pt modelId="{5847C5CD-96B0-46FC-83AF-30A5FD109655}">
      <dgm:prSet phldrT="[Текст]"/>
      <dgm:spPr/>
      <dgm:t>
        <a:bodyPr/>
        <a:lstStyle/>
        <a:p>
          <a:r>
            <a:rPr lang="uk-UA" dirty="0" smtClean="0"/>
            <a:t>Променева хвороба 4-го (украй важкого) ступеня</a:t>
          </a:r>
          <a:endParaRPr lang="uk-UA" dirty="0"/>
        </a:p>
      </dgm:t>
    </dgm:pt>
    <dgm:pt modelId="{F0A7B01A-3184-4305-B5A1-11A4B05E1348}" type="parTrans" cxnId="{B121A8AA-8596-4D83-B151-818CC0F08CDB}">
      <dgm:prSet/>
      <dgm:spPr/>
      <dgm:t>
        <a:bodyPr/>
        <a:lstStyle/>
        <a:p>
          <a:endParaRPr lang="uk-UA"/>
        </a:p>
      </dgm:t>
    </dgm:pt>
    <dgm:pt modelId="{3C11563C-B2AB-49B0-BDEB-4ABE5F379A68}" type="sibTrans" cxnId="{B121A8AA-8596-4D83-B151-818CC0F08CDB}">
      <dgm:prSet/>
      <dgm:spPr/>
      <dgm:t>
        <a:bodyPr/>
        <a:lstStyle/>
        <a:p>
          <a:endParaRPr lang="uk-UA"/>
        </a:p>
      </dgm:t>
    </dgm:pt>
    <dgm:pt modelId="{C722E352-CAE6-40B5-9BCE-6F1F35C67FDD}">
      <dgm:prSet/>
      <dgm:spPr/>
      <dgm:t>
        <a:bodyPr/>
        <a:lstStyle/>
        <a:p>
          <a:r>
            <a:rPr lang="uk-UA" dirty="0" smtClean="0"/>
            <a:t>Променева хвороба 2-го (середнього) ступеня</a:t>
          </a:r>
        </a:p>
      </dgm:t>
    </dgm:pt>
    <dgm:pt modelId="{6BEE4CA6-C50D-428E-A575-37135AD7FF69}" type="parTrans" cxnId="{3940FC1F-9568-4E1A-847D-5EA4E4551FCD}">
      <dgm:prSet/>
      <dgm:spPr/>
      <dgm:t>
        <a:bodyPr/>
        <a:lstStyle/>
        <a:p>
          <a:endParaRPr lang="uk-UA"/>
        </a:p>
      </dgm:t>
    </dgm:pt>
    <dgm:pt modelId="{3FBEEB92-B0CA-40A9-83B1-F08B9E8E8EDB}" type="sibTrans" cxnId="{3940FC1F-9568-4E1A-847D-5EA4E4551FCD}">
      <dgm:prSet/>
      <dgm:spPr/>
      <dgm:t>
        <a:bodyPr/>
        <a:lstStyle/>
        <a:p>
          <a:endParaRPr lang="uk-UA"/>
        </a:p>
      </dgm:t>
    </dgm:pt>
    <dgm:pt modelId="{81D734E7-9456-4F96-9EE6-7BBC19E973A4}" type="pres">
      <dgm:prSet presAssocID="{910ED563-D287-405F-AC42-718957F92F2A}" presName="hierChild1" presStyleCnt="0">
        <dgm:presLayoutVars>
          <dgm:orgChart val="1"/>
          <dgm:chPref val="1"/>
          <dgm:dir/>
          <dgm:animOne val="branch"/>
          <dgm:animLvl val="lvl"/>
          <dgm:resizeHandles/>
        </dgm:presLayoutVars>
      </dgm:prSet>
      <dgm:spPr/>
      <dgm:t>
        <a:bodyPr/>
        <a:lstStyle/>
        <a:p>
          <a:endParaRPr lang="uk-UA"/>
        </a:p>
      </dgm:t>
    </dgm:pt>
    <dgm:pt modelId="{F80BF2BA-F049-4FC9-966A-5DC0101C2C81}" type="pres">
      <dgm:prSet presAssocID="{2D42E035-0990-419E-AAFC-7FFC520DF1B2}" presName="hierRoot1" presStyleCnt="0">
        <dgm:presLayoutVars>
          <dgm:hierBranch val="init"/>
        </dgm:presLayoutVars>
      </dgm:prSet>
      <dgm:spPr/>
    </dgm:pt>
    <dgm:pt modelId="{4205BC49-CE08-4AAF-9F3D-15FEFC7DFC2C}" type="pres">
      <dgm:prSet presAssocID="{2D42E035-0990-419E-AAFC-7FFC520DF1B2}" presName="rootComposite1" presStyleCnt="0"/>
      <dgm:spPr/>
    </dgm:pt>
    <dgm:pt modelId="{ED90AE52-346D-4644-8255-3A494CE129A0}" type="pres">
      <dgm:prSet presAssocID="{2D42E035-0990-419E-AAFC-7FFC520DF1B2}" presName="rootText1" presStyleLbl="node0" presStyleIdx="0" presStyleCnt="1" custScaleX="161051" custScaleY="161051">
        <dgm:presLayoutVars>
          <dgm:chPref val="3"/>
        </dgm:presLayoutVars>
      </dgm:prSet>
      <dgm:spPr/>
      <dgm:t>
        <a:bodyPr/>
        <a:lstStyle/>
        <a:p>
          <a:endParaRPr lang="uk-UA"/>
        </a:p>
      </dgm:t>
    </dgm:pt>
    <dgm:pt modelId="{723FC652-475B-4B94-90A3-3B74673BBCB3}" type="pres">
      <dgm:prSet presAssocID="{2D42E035-0990-419E-AAFC-7FFC520DF1B2}" presName="rootConnector1" presStyleLbl="node1" presStyleIdx="0" presStyleCnt="0"/>
      <dgm:spPr/>
      <dgm:t>
        <a:bodyPr/>
        <a:lstStyle/>
        <a:p>
          <a:endParaRPr lang="uk-UA"/>
        </a:p>
      </dgm:t>
    </dgm:pt>
    <dgm:pt modelId="{34B19F66-5D50-4A29-959E-DC588BC38DEC}" type="pres">
      <dgm:prSet presAssocID="{2D42E035-0990-419E-AAFC-7FFC520DF1B2}" presName="hierChild2" presStyleCnt="0"/>
      <dgm:spPr/>
    </dgm:pt>
    <dgm:pt modelId="{6041DB56-5F5F-413B-80D0-27AAFC6F2EFB}" type="pres">
      <dgm:prSet presAssocID="{85CF2DAC-0D80-4562-8BED-C9F42CF5F86A}" presName="Name37" presStyleLbl="parChTrans1D2" presStyleIdx="0" presStyleCnt="4"/>
      <dgm:spPr/>
      <dgm:t>
        <a:bodyPr/>
        <a:lstStyle/>
        <a:p>
          <a:endParaRPr lang="uk-UA"/>
        </a:p>
      </dgm:t>
    </dgm:pt>
    <dgm:pt modelId="{31079B91-3008-4EB9-B984-6FC89C0C8DA1}" type="pres">
      <dgm:prSet presAssocID="{D5B84D92-18EC-4558-B0AA-41F3A2F02D2C}" presName="hierRoot2" presStyleCnt="0">
        <dgm:presLayoutVars>
          <dgm:hierBranch val="init"/>
        </dgm:presLayoutVars>
      </dgm:prSet>
      <dgm:spPr/>
    </dgm:pt>
    <dgm:pt modelId="{B8B4EFDA-F6AB-4ECE-8240-47E54046AE8C}" type="pres">
      <dgm:prSet presAssocID="{D5B84D92-18EC-4558-B0AA-41F3A2F02D2C}" presName="rootComposite" presStyleCnt="0"/>
      <dgm:spPr/>
    </dgm:pt>
    <dgm:pt modelId="{43740853-A66C-4BE4-8694-F85DA8A0EB1B}" type="pres">
      <dgm:prSet presAssocID="{D5B84D92-18EC-4558-B0AA-41F3A2F02D2C}" presName="rootText" presStyleLbl="node2" presStyleIdx="0" presStyleCnt="4">
        <dgm:presLayoutVars>
          <dgm:chPref val="3"/>
        </dgm:presLayoutVars>
      </dgm:prSet>
      <dgm:spPr/>
      <dgm:t>
        <a:bodyPr/>
        <a:lstStyle/>
        <a:p>
          <a:endParaRPr lang="uk-UA"/>
        </a:p>
      </dgm:t>
    </dgm:pt>
    <dgm:pt modelId="{770F5B39-9312-453B-86FA-D32A3A6C5276}" type="pres">
      <dgm:prSet presAssocID="{D5B84D92-18EC-4558-B0AA-41F3A2F02D2C}" presName="rootConnector" presStyleLbl="node2" presStyleIdx="0" presStyleCnt="4"/>
      <dgm:spPr/>
      <dgm:t>
        <a:bodyPr/>
        <a:lstStyle/>
        <a:p>
          <a:endParaRPr lang="uk-UA"/>
        </a:p>
      </dgm:t>
    </dgm:pt>
    <dgm:pt modelId="{AEAFBB63-1428-41BB-9005-6DDC142744B7}" type="pres">
      <dgm:prSet presAssocID="{D5B84D92-18EC-4558-B0AA-41F3A2F02D2C}" presName="hierChild4" presStyleCnt="0"/>
      <dgm:spPr/>
    </dgm:pt>
    <dgm:pt modelId="{F2DD1EC8-CC8C-4809-A79A-FD9BA5358B6E}" type="pres">
      <dgm:prSet presAssocID="{D5B84D92-18EC-4558-B0AA-41F3A2F02D2C}" presName="hierChild5" presStyleCnt="0"/>
      <dgm:spPr/>
    </dgm:pt>
    <dgm:pt modelId="{45339A00-1FDA-4EF8-A413-3368679997A1}" type="pres">
      <dgm:prSet presAssocID="{6BEE4CA6-C50D-428E-A575-37135AD7FF69}" presName="Name37" presStyleLbl="parChTrans1D2" presStyleIdx="1" presStyleCnt="4"/>
      <dgm:spPr/>
      <dgm:t>
        <a:bodyPr/>
        <a:lstStyle/>
        <a:p>
          <a:endParaRPr lang="uk-UA"/>
        </a:p>
      </dgm:t>
    </dgm:pt>
    <dgm:pt modelId="{4496BD53-7F50-494E-B1D6-8C4CA0D37F1F}" type="pres">
      <dgm:prSet presAssocID="{C722E352-CAE6-40B5-9BCE-6F1F35C67FDD}" presName="hierRoot2" presStyleCnt="0">
        <dgm:presLayoutVars>
          <dgm:hierBranch val="init"/>
        </dgm:presLayoutVars>
      </dgm:prSet>
      <dgm:spPr/>
    </dgm:pt>
    <dgm:pt modelId="{30E9277A-2C06-408F-AD65-BEDFF8ABB881}" type="pres">
      <dgm:prSet presAssocID="{C722E352-CAE6-40B5-9BCE-6F1F35C67FDD}" presName="rootComposite" presStyleCnt="0"/>
      <dgm:spPr/>
    </dgm:pt>
    <dgm:pt modelId="{3173CB6F-7503-4387-9AA9-3BEBAF247A66}" type="pres">
      <dgm:prSet presAssocID="{C722E352-CAE6-40B5-9BCE-6F1F35C67FDD}" presName="rootText" presStyleLbl="node2" presStyleIdx="1" presStyleCnt="4">
        <dgm:presLayoutVars>
          <dgm:chPref val="3"/>
        </dgm:presLayoutVars>
      </dgm:prSet>
      <dgm:spPr/>
      <dgm:t>
        <a:bodyPr/>
        <a:lstStyle/>
        <a:p>
          <a:endParaRPr lang="uk-UA"/>
        </a:p>
      </dgm:t>
    </dgm:pt>
    <dgm:pt modelId="{A78D9EA9-5F3D-42AA-A9F4-2ECC15F52C0E}" type="pres">
      <dgm:prSet presAssocID="{C722E352-CAE6-40B5-9BCE-6F1F35C67FDD}" presName="rootConnector" presStyleLbl="node2" presStyleIdx="1" presStyleCnt="4"/>
      <dgm:spPr/>
      <dgm:t>
        <a:bodyPr/>
        <a:lstStyle/>
        <a:p>
          <a:endParaRPr lang="uk-UA"/>
        </a:p>
      </dgm:t>
    </dgm:pt>
    <dgm:pt modelId="{07378D02-AF38-4B5D-A01F-66E541D22A03}" type="pres">
      <dgm:prSet presAssocID="{C722E352-CAE6-40B5-9BCE-6F1F35C67FDD}" presName="hierChild4" presStyleCnt="0"/>
      <dgm:spPr/>
    </dgm:pt>
    <dgm:pt modelId="{D2B9A4E1-6FE6-42F1-B0B8-41C3620F2903}" type="pres">
      <dgm:prSet presAssocID="{C722E352-CAE6-40B5-9BCE-6F1F35C67FDD}" presName="hierChild5" presStyleCnt="0"/>
      <dgm:spPr/>
    </dgm:pt>
    <dgm:pt modelId="{AD5762F5-E59F-43F6-A772-116EB415864C}" type="pres">
      <dgm:prSet presAssocID="{8B06EC8E-9ECE-4BD1-8E63-38B4BA5EA2B2}" presName="Name37" presStyleLbl="parChTrans1D2" presStyleIdx="2" presStyleCnt="4"/>
      <dgm:spPr/>
      <dgm:t>
        <a:bodyPr/>
        <a:lstStyle/>
        <a:p>
          <a:endParaRPr lang="uk-UA"/>
        </a:p>
      </dgm:t>
    </dgm:pt>
    <dgm:pt modelId="{29746333-B54A-41AC-9FFB-887FBBB0B78E}" type="pres">
      <dgm:prSet presAssocID="{9F35E408-16F0-457D-BE4F-7339C044DCAF}" presName="hierRoot2" presStyleCnt="0">
        <dgm:presLayoutVars>
          <dgm:hierBranch val="init"/>
        </dgm:presLayoutVars>
      </dgm:prSet>
      <dgm:spPr/>
    </dgm:pt>
    <dgm:pt modelId="{662ED415-E960-4581-9C6E-F12D31F34EE5}" type="pres">
      <dgm:prSet presAssocID="{9F35E408-16F0-457D-BE4F-7339C044DCAF}" presName="rootComposite" presStyleCnt="0"/>
      <dgm:spPr/>
    </dgm:pt>
    <dgm:pt modelId="{3DBA6628-14CB-45B6-9D2D-5273105B4BED}" type="pres">
      <dgm:prSet presAssocID="{9F35E408-16F0-457D-BE4F-7339C044DCAF}" presName="rootText" presStyleLbl="node2" presStyleIdx="2" presStyleCnt="4">
        <dgm:presLayoutVars>
          <dgm:chPref val="3"/>
        </dgm:presLayoutVars>
      </dgm:prSet>
      <dgm:spPr/>
      <dgm:t>
        <a:bodyPr/>
        <a:lstStyle/>
        <a:p>
          <a:endParaRPr lang="uk-UA"/>
        </a:p>
      </dgm:t>
    </dgm:pt>
    <dgm:pt modelId="{102D5D0A-DDE4-447E-B810-5E2E48A24171}" type="pres">
      <dgm:prSet presAssocID="{9F35E408-16F0-457D-BE4F-7339C044DCAF}" presName="rootConnector" presStyleLbl="node2" presStyleIdx="2" presStyleCnt="4"/>
      <dgm:spPr/>
      <dgm:t>
        <a:bodyPr/>
        <a:lstStyle/>
        <a:p>
          <a:endParaRPr lang="uk-UA"/>
        </a:p>
      </dgm:t>
    </dgm:pt>
    <dgm:pt modelId="{90C5B2A6-9613-432C-B115-069C39138BFC}" type="pres">
      <dgm:prSet presAssocID="{9F35E408-16F0-457D-BE4F-7339C044DCAF}" presName="hierChild4" presStyleCnt="0"/>
      <dgm:spPr/>
    </dgm:pt>
    <dgm:pt modelId="{5BA060BA-E280-4EA6-B138-DBD68A356696}" type="pres">
      <dgm:prSet presAssocID="{9F35E408-16F0-457D-BE4F-7339C044DCAF}" presName="hierChild5" presStyleCnt="0"/>
      <dgm:spPr/>
    </dgm:pt>
    <dgm:pt modelId="{59A27BF8-0D85-4091-879E-1DBC829DED30}" type="pres">
      <dgm:prSet presAssocID="{F0A7B01A-3184-4305-B5A1-11A4B05E1348}" presName="Name37" presStyleLbl="parChTrans1D2" presStyleIdx="3" presStyleCnt="4"/>
      <dgm:spPr/>
      <dgm:t>
        <a:bodyPr/>
        <a:lstStyle/>
        <a:p>
          <a:endParaRPr lang="uk-UA"/>
        </a:p>
      </dgm:t>
    </dgm:pt>
    <dgm:pt modelId="{7FB7414C-7AFD-4C8F-B68B-C1B4AC2D4838}" type="pres">
      <dgm:prSet presAssocID="{5847C5CD-96B0-46FC-83AF-30A5FD109655}" presName="hierRoot2" presStyleCnt="0">
        <dgm:presLayoutVars>
          <dgm:hierBranch val="init"/>
        </dgm:presLayoutVars>
      </dgm:prSet>
      <dgm:spPr/>
    </dgm:pt>
    <dgm:pt modelId="{2B3C79B9-99D5-44AA-B426-324530585D5F}" type="pres">
      <dgm:prSet presAssocID="{5847C5CD-96B0-46FC-83AF-30A5FD109655}" presName="rootComposite" presStyleCnt="0"/>
      <dgm:spPr/>
    </dgm:pt>
    <dgm:pt modelId="{3EF155BD-BDAE-417E-AF30-CDB7CA60807C}" type="pres">
      <dgm:prSet presAssocID="{5847C5CD-96B0-46FC-83AF-30A5FD109655}" presName="rootText" presStyleLbl="node2" presStyleIdx="3" presStyleCnt="4">
        <dgm:presLayoutVars>
          <dgm:chPref val="3"/>
        </dgm:presLayoutVars>
      </dgm:prSet>
      <dgm:spPr/>
      <dgm:t>
        <a:bodyPr/>
        <a:lstStyle/>
        <a:p>
          <a:endParaRPr lang="uk-UA"/>
        </a:p>
      </dgm:t>
    </dgm:pt>
    <dgm:pt modelId="{8B410691-3013-4A63-9143-E7BEF8F7E553}" type="pres">
      <dgm:prSet presAssocID="{5847C5CD-96B0-46FC-83AF-30A5FD109655}" presName="rootConnector" presStyleLbl="node2" presStyleIdx="3" presStyleCnt="4"/>
      <dgm:spPr/>
      <dgm:t>
        <a:bodyPr/>
        <a:lstStyle/>
        <a:p>
          <a:endParaRPr lang="uk-UA"/>
        </a:p>
      </dgm:t>
    </dgm:pt>
    <dgm:pt modelId="{E308158B-F037-437D-95C8-99EE15332213}" type="pres">
      <dgm:prSet presAssocID="{5847C5CD-96B0-46FC-83AF-30A5FD109655}" presName="hierChild4" presStyleCnt="0"/>
      <dgm:spPr/>
    </dgm:pt>
    <dgm:pt modelId="{2A2F12FD-263A-4107-91E1-E02B97AC1B2F}" type="pres">
      <dgm:prSet presAssocID="{5847C5CD-96B0-46FC-83AF-30A5FD109655}" presName="hierChild5" presStyleCnt="0"/>
      <dgm:spPr/>
    </dgm:pt>
    <dgm:pt modelId="{A0082665-AB8D-46F8-AFF4-21993E3941BA}" type="pres">
      <dgm:prSet presAssocID="{2D42E035-0990-419E-AAFC-7FFC520DF1B2}" presName="hierChild3" presStyleCnt="0"/>
      <dgm:spPr/>
    </dgm:pt>
  </dgm:ptLst>
  <dgm:cxnLst>
    <dgm:cxn modelId="{73DE950D-2BE4-41E0-947E-52BB58DAECB0}" type="presOf" srcId="{D5B84D92-18EC-4558-B0AA-41F3A2F02D2C}" destId="{43740853-A66C-4BE4-8694-F85DA8A0EB1B}" srcOrd="0" destOrd="0" presId="urn:microsoft.com/office/officeart/2005/8/layout/orgChart1"/>
    <dgm:cxn modelId="{1C4793C0-8BC9-4F92-A307-A985D1D96E1F}" type="presOf" srcId="{910ED563-D287-405F-AC42-718957F92F2A}" destId="{81D734E7-9456-4F96-9EE6-7BBC19E973A4}" srcOrd="0" destOrd="0" presId="urn:microsoft.com/office/officeart/2005/8/layout/orgChart1"/>
    <dgm:cxn modelId="{7BC4DE3C-D016-4093-A39E-C25F180131B4}" type="presOf" srcId="{F0A7B01A-3184-4305-B5A1-11A4B05E1348}" destId="{59A27BF8-0D85-4091-879E-1DBC829DED30}" srcOrd="0" destOrd="0" presId="urn:microsoft.com/office/officeart/2005/8/layout/orgChart1"/>
    <dgm:cxn modelId="{65BBB150-350B-4FDC-9B5B-8A277DF59F9F}" srcId="{910ED563-D287-405F-AC42-718957F92F2A}" destId="{2D42E035-0990-419E-AAFC-7FFC520DF1B2}" srcOrd="0" destOrd="0" parTransId="{0687383B-F6F6-4038-A01F-3517D9AF7A5C}" sibTransId="{EAFD8350-0B81-4D12-AF8E-62E3185E036B}"/>
    <dgm:cxn modelId="{226F2B6C-4E93-45B1-82E1-4182ACC7AD91}" type="presOf" srcId="{2D42E035-0990-419E-AAFC-7FFC520DF1B2}" destId="{ED90AE52-346D-4644-8255-3A494CE129A0}" srcOrd="0" destOrd="0" presId="urn:microsoft.com/office/officeart/2005/8/layout/orgChart1"/>
    <dgm:cxn modelId="{757E795F-8BA5-42AD-BB9B-E0BD020E7139}" type="presOf" srcId="{5847C5CD-96B0-46FC-83AF-30A5FD109655}" destId="{8B410691-3013-4A63-9143-E7BEF8F7E553}" srcOrd="1" destOrd="0" presId="urn:microsoft.com/office/officeart/2005/8/layout/orgChart1"/>
    <dgm:cxn modelId="{6DC77C1A-2706-4E77-B048-E25891D8BF51}" type="presOf" srcId="{9F35E408-16F0-457D-BE4F-7339C044DCAF}" destId="{102D5D0A-DDE4-447E-B810-5E2E48A24171}" srcOrd="1" destOrd="0" presId="urn:microsoft.com/office/officeart/2005/8/layout/orgChart1"/>
    <dgm:cxn modelId="{02CECAB9-B4F3-4965-988B-5AE16C6C70E9}" type="presOf" srcId="{8B06EC8E-9ECE-4BD1-8E63-38B4BA5EA2B2}" destId="{AD5762F5-E59F-43F6-A772-116EB415864C}" srcOrd="0" destOrd="0" presId="urn:microsoft.com/office/officeart/2005/8/layout/orgChart1"/>
    <dgm:cxn modelId="{226EE9CF-7EF9-4012-AB53-C5A5E9D8658F}" type="presOf" srcId="{D5B84D92-18EC-4558-B0AA-41F3A2F02D2C}" destId="{770F5B39-9312-453B-86FA-D32A3A6C5276}" srcOrd="1" destOrd="0" presId="urn:microsoft.com/office/officeart/2005/8/layout/orgChart1"/>
    <dgm:cxn modelId="{85EE464C-D516-4EB8-98DE-90BD04B938DD}" type="presOf" srcId="{2D42E035-0990-419E-AAFC-7FFC520DF1B2}" destId="{723FC652-475B-4B94-90A3-3B74673BBCB3}" srcOrd="1" destOrd="0" presId="urn:microsoft.com/office/officeart/2005/8/layout/orgChart1"/>
    <dgm:cxn modelId="{8BAB164A-B525-46A4-B2EC-FE8B62763659}" type="presOf" srcId="{9F35E408-16F0-457D-BE4F-7339C044DCAF}" destId="{3DBA6628-14CB-45B6-9D2D-5273105B4BED}" srcOrd="0" destOrd="0" presId="urn:microsoft.com/office/officeart/2005/8/layout/orgChart1"/>
    <dgm:cxn modelId="{B121A8AA-8596-4D83-B151-818CC0F08CDB}" srcId="{2D42E035-0990-419E-AAFC-7FFC520DF1B2}" destId="{5847C5CD-96B0-46FC-83AF-30A5FD109655}" srcOrd="3" destOrd="0" parTransId="{F0A7B01A-3184-4305-B5A1-11A4B05E1348}" sibTransId="{3C11563C-B2AB-49B0-BDEB-4ABE5F379A68}"/>
    <dgm:cxn modelId="{98280435-2099-4806-92A9-DA04AA81216C}" type="presOf" srcId="{C722E352-CAE6-40B5-9BCE-6F1F35C67FDD}" destId="{A78D9EA9-5F3D-42AA-A9F4-2ECC15F52C0E}" srcOrd="1" destOrd="0" presId="urn:microsoft.com/office/officeart/2005/8/layout/orgChart1"/>
    <dgm:cxn modelId="{3940FC1F-9568-4E1A-847D-5EA4E4551FCD}" srcId="{2D42E035-0990-419E-AAFC-7FFC520DF1B2}" destId="{C722E352-CAE6-40B5-9BCE-6F1F35C67FDD}" srcOrd="1" destOrd="0" parTransId="{6BEE4CA6-C50D-428E-A575-37135AD7FF69}" sibTransId="{3FBEEB92-B0CA-40A9-83B1-F08B9E8E8EDB}"/>
    <dgm:cxn modelId="{20D5561B-9439-4B51-9EA5-D4B28EEF21BA}" type="presOf" srcId="{85CF2DAC-0D80-4562-8BED-C9F42CF5F86A}" destId="{6041DB56-5F5F-413B-80D0-27AAFC6F2EFB}" srcOrd="0" destOrd="0" presId="urn:microsoft.com/office/officeart/2005/8/layout/orgChart1"/>
    <dgm:cxn modelId="{1A1FF8B9-E608-4818-8E29-856E8D7F1961}" srcId="{2D42E035-0990-419E-AAFC-7FFC520DF1B2}" destId="{9F35E408-16F0-457D-BE4F-7339C044DCAF}" srcOrd="2" destOrd="0" parTransId="{8B06EC8E-9ECE-4BD1-8E63-38B4BA5EA2B2}" sibTransId="{3A49543E-AD70-4E42-9D6C-98910B551C55}"/>
    <dgm:cxn modelId="{0F1222C8-5B5C-4A3F-A6F9-3198E91579E3}" type="presOf" srcId="{C722E352-CAE6-40B5-9BCE-6F1F35C67FDD}" destId="{3173CB6F-7503-4387-9AA9-3BEBAF247A66}" srcOrd="0" destOrd="0" presId="urn:microsoft.com/office/officeart/2005/8/layout/orgChart1"/>
    <dgm:cxn modelId="{B5B2D434-792D-4E32-BAAB-8B1D51CCC148}" srcId="{2D42E035-0990-419E-AAFC-7FFC520DF1B2}" destId="{D5B84D92-18EC-4558-B0AA-41F3A2F02D2C}" srcOrd="0" destOrd="0" parTransId="{85CF2DAC-0D80-4562-8BED-C9F42CF5F86A}" sibTransId="{DDA6CD0A-E24D-4D66-9097-8F0A953E6B71}"/>
    <dgm:cxn modelId="{4F1DE2A9-056C-41DD-BEF4-6EDD54A3F22A}" type="presOf" srcId="{6BEE4CA6-C50D-428E-A575-37135AD7FF69}" destId="{45339A00-1FDA-4EF8-A413-3368679997A1}" srcOrd="0" destOrd="0" presId="urn:microsoft.com/office/officeart/2005/8/layout/orgChart1"/>
    <dgm:cxn modelId="{C0189021-E641-420C-90FB-EE6D02B73300}" type="presOf" srcId="{5847C5CD-96B0-46FC-83AF-30A5FD109655}" destId="{3EF155BD-BDAE-417E-AF30-CDB7CA60807C}" srcOrd="0" destOrd="0" presId="urn:microsoft.com/office/officeart/2005/8/layout/orgChart1"/>
    <dgm:cxn modelId="{C5A0F982-23C8-499A-A63E-CC35DF2351A4}" type="presParOf" srcId="{81D734E7-9456-4F96-9EE6-7BBC19E973A4}" destId="{F80BF2BA-F049-4FC9-966A-5DC0101C2C81}" srcOrd="0" destOrd="0" presId="urn:microsoft.com/office/officeart/2005/8/layout/orgChart1"/>
    <dgm:cxn modelId="{89BB6A7C-FB46-432E-80EF-D0E0CCA51CA7}" type="presParOf" srcId="{F80BF2BA-F049-4FC9-966A-5DC0101C2C81}" destId="{4205BC49-CE08-4AAF-9F3D-15FEFC7DFC2C}" srcOrd="0" destOrd="0" presId="urn:microsoft.com/office/officeart/2005/8/layout/orgChart1"/>
    <dgm:cxn modelId="{70B996F3-FC69-4831-BC7D-3B5802305CBC}" type="presParOf" srcId="{4205BC49-CE08-4AAF-9F3D-15FEFC7DFC2C}" destId="{ED90AE52-346D-4644-8255-3A494CE129A0}" srcOrd="0" destOrd="0" presId="urn:microsoft.com/office/officeart/2005/8/layout/orgChart1"/>
    <dgm:cxn modelId="{34F384FD-BE2D-47B7-BB68-E1CF8767809F}" type="presParOf" srcId="{4205BC49-CE08-4AAF-9F3D-15FEFC7DFC2C}" destId="{723FC652-475B-4B94-90A3-3B74673BBCB3}" srcOrd="1" destOrd="0" presId="urn:microsoft.com/office/officeart/2005/8/layout/orgChart1"/>
    <dgm:cxn modelId="{D5FE33CB-11A1-4822-867C-07AB431A1A98}" type="presParOf" srcId="{F80BF2BA-F049-4FC9-966A-5DC0101C2C81}" destId="{34B19F66-5D50-4A29-959E-DC588BC38DEC}" srcOrd="1" destOrd="0" presId="urn:microsoft.com/office/officeart/2005/8/layout/orgChart1"/>
    <dgm:cxn modelId="{46CE1C94-B65E-4E56-9F84-18DE5FA038A0}" type="presParOf" srcId="{34B19F66-5D50-4A29-959E-DC588BC38DEC}" destId="{6041DB56-5F5F-413B-80D0-27AAFC6F2EFB}" srcOrd="0" destOrd="0" presId="urn:microsoft.com/office/officeart/2005/8/layout/orgChart1"/>
    <dgm:cxn modelId="{B39A5C57-3805-41F3-9D55-2949D6BD2C82}" type="presParOf" srcId="{34B19F66-5D50-4A29-959E-DC588BC38DEC}" destId="{31079B91-3008-4EB9-B984-6FC89C0C8DA1}" srcOrd="1" destOrd="0" presId="urn:microsoft.com/office/officeart/2005/8/layout/orgChart1"/>
    <dgm:cxn modelId="{4C9F52ED-A475-49CF-AF43-910C4A027FDA}" type="presParOf" srcId="{31079B91-3008-4EB9-B984-6FC89C0C8DA1}" destId="{B8B4EFDA-F6AB-4ECE-8240-47E54046AE8C}" srcOrd="0" destOrd="0" presId="urn:microsoft.com/office/officeart/2005/8/layout/orgChart1"/>
    <dgm:cxn modelId="{6FBB784D-5DCD-4D23-9516-0E6C9E1A0AAA}" type="presParOf" srcId="{B8B4EFDA-F6AB-4ECE-8240-47E54046AE8C}" destId="{43740853-A66C-4BE4-8694-F85DA8A0EB1B}" srcOrd="0" destOrd="0" presId="urn:microsoft.com/office/officeart/2005/8/layout/orgChart1"/>
    <dgm:cxn modelId="{21AE58E8-95BD-4A18-969F-0BB5BDF9C4F7}" type="presParOf" srcId="{B8B4EFDA-F6AB-4ECE-8240-47E54046AE8C}" destId="{770F5B39-9312-453B-86FA-D32A3A6C5276}" srcOrd="1" destOrd="0" presId="urn:microsoft.com/office/officeart/2005/8/layout/orgChart1"/>
    <dgm:cxn modelId="{E2A1E63F-6202-4CA0-B548-F75A8DCE5658}" type="presParOf" srcId="{31079B91-3008-4EB9-B984-6FC89C0C8DA1}" destId="{AEAFBB63-1428-41BB-9005-6DDC142744B7}" srcOrd="1" destOrd="0" presId="urn:microsoft.com/office/officeart/2005/8/layout/orgChart1"/>
    <dgm:cxn modelId="{AD595426-E35A-4839-84C3-E69A3C4B71D6}" type="presParOf" srcId="{31079B91-3008-4EB9-B984-6FC89C0C8DA1}" destId="{F2DD1EC8-CC8C-4809-A79A-FD9BA5358B6E}" srcOrd="2" destOrd="0" presId="urn:microsoft.com/office/officeart/2005/8/layout/orgChart1"/>
    <dgm:cxn modelId="{676168FB-A5B4-4F6E-A431-1FE2166ABDA4}" type="presParOf" srcId="{34B19F66-5D50-4A29-959E-DC588BC38DEC}" destId="{45339A00-1FDA-4EF8-A413-3368679997A1}" srcOrd="2" destOrd="0" presId="urn:microsoft.com/office/officeart/2005/8/layout/orgChart1"/>
    <dgm:cxn modelId="{228611CC-B957-4570-A11B-7E39BC331C3D}" type="presParOf" srcId="{34B19F66-5D50-4A29-959E-DC588BC38DEC}" destId="{4496BD53-7F50-494E-B1D6-8C4CA0D37F1F}" srcOrd="3" destOrd="0" presId="urn:microsoft.com/office/officeart/2005/8/layout/orgChart1"/>
    <dgm:cxn modelId="{1CEFD05E-B948-4D5B-AABD-9DF56CFE0B1A}" type="presParOf" srcId="{4496BD53-7F50-494E-B1D6-8C4CA0D37F1F}" destId="{30E9277A-2C06-408F-AD65-BEDFF8ABB881}" srcOrd="0" destOrd="0" presId="urn:microsoft.com/office/officeart/2005/8/layout/orgChart1"/>
    <dgm:cxn modelId="{7C42469D-C99F-4270-B09D-3785B191EE91}" type="presParOf" srcId="{30E9277A-2C06-408F-AD65-BEDFF8ABB881}" destId="{3173CB6F-7503-4387-9AA9-3BEBAF247A66}" srcOrd="0" destOrd="0" presId="urn:microsoft.com/office/officeart/2005/8/layout/orgChart1"/>
    <dgm:cxn modelId="{F72E9680-F67D-4A72-8B50-FCCC9D670F93}" type="presParOf" srcId="{30E9277A-2C06-408F-AD65-BEDFF8ABB881}" destId="{A78D9EA9-5F3D-42AA-A9F4-2ECC15F52C0E}" srcOrd="1" destOrd="0" presId="urn:microsoft.com/office/officeart/2005/8/layout/orgChart1"/>
    <dgm:cxn modelId="{33024DA9-4223-408A-8236-A87269F10C19}" type="presParOf" srcId="{4496BD53-7F50-494E-B1D6-8C4CA0D37F1F}" destId="{07378D02-AF38-4B5D-A01F-66E541D22A03}" srcOrd="1" destOrd="0" presId="urn:microsoft.com/office/officeart/2005/8/layout/orgChart1"/>
    <dgm:cxn modelId="{E55F1D65-0241-4D6D-80C7-03F434363376}" type="presParOf" srcId="{4496BD53-7F50-494E-B1D6-8C4CA0D37F1F}" destId="{D2B9A4E1-6FE6-42F1-B0B8-41C3620F2903}" srcOrd="2" destOrd="0" presId="urn:microsoft.com/office/officeart/2005/8/layout/orgChart1"/>
    <dgm:cxn modelId="{87536376-8F05-4701-A78E-8AD159FB974B}" type="presParOf" srcId="{34B19F66-5D50-4A29-959E-DC588BC38DEC}" destId="{AD5762F5-E59F-43F6-A772-116EB415864C}" srcOrd="4" destOrd="0" presId="urn:microsoft.com/office/officeart/2005/8/layout/orgChart1"/>
    <dgm:cxn modelId="{4EF52899-565F-48EB-B85B-CDFF75B66423}" type="presParOf" srcId="{34B19F66-5D50-4A29-959E-DC588BC38DEC}" destId="{29746333-B54A-41AC-9FFB-887FBBB0B78E}" srcOrd="5" destOrd="0" presId="urn:microsoft.com/office/officeart/2005/8/layout/orgChart1"/>
    <dgm:cxn modelId="{EC816EC0-0544-4E89-A1DC-65553ED9A643}" type="presParOf" srcId="{29746333-B54A-41AC-9FFB-887FBBB0B78E}" destId="{662ED415-E960-4581-9C6E-F12D31F34EE5}" srcOrd="0" destOrd="0" presId="urn:microsoft.com/office/officeart/2005/8/layout/orgChart1"/>
    <dgm:cxn modelId="{C296F2B1-5036-4E1E-BF1B-0A3F03EAB9C1}" type="presParOf" srcId="{662ED415-E960-4581-9C6E-F12D31F34EE5}" destId="{3DBA6628-14CB-45B6-9D2D-5273105B4BED}" srcOrd="0" destOrd="0" presId="urn:microsoft.com/office/officeart/2005/8/layout/orgChart1"/>
    <dgm:cxn modelId="{92C572B8-8658-428F-9F10-D2EF1E18159A}" type="presParOf" srcId="{662ED415-E960-4581-9C6E-F12D31F34EE5}" destId="{102D5D0A-DDE4-447E-B810-5E2E48A24171}" srcOrd="1" destOrd="0" presId="urn:microsoft.com/office/officeart/2005/8/layout/orgChart1"/>
    <dgm:cxn modelId="{D3D772F7-027A-4954-819C-FD9FB9432E57}" type="presParOf" srcId="{29746333-B54A-41AC-9FFB-887FBBB0B78E}" destId="{90C5B2A6-9613-432C-B115-069C39138BFC}" srcOrd="1" destOrd="0" presId="urn:microsoft.com/office/officeart/2005/8/layout/orgChart1"/>
    <dgm:cxn modelId="{AF6D7EDA-A2E7-4306-BBFE-E0D809E4E2DB}" type="presParOf" srcId="{29746333-B54A-41AC-9FFB-887FBBB0B78E}" destId="{5BA060BA-E280-4EA6-B138-DBD68A356696}" srcOrd="2" destOrd="0" presId="urn:microsoft.com/office/officeart/2005/8/layout/orgChart1"/>
    <dgm:cxn modelId="{FB0D1FF6-8FFA-44C9-9584-3461B1BDB16D}" type="presParOf" srcId="{34B19F66-5D50-4A29-959E-DC588BC38DEC}" destId="{59A27BF8-0D85-4091-879E-1DBC829DED30}" srcOrd="6" destOrd="0" presId="urn:microsoft.com/office/officeart/2005/8/layout/orgChart1"/>
    <dgm:cxn modelId="{C9A06837-5AF7-456B-8483-85A9E1BD3AC4}" type="presParOf" srcId="{34B19F66-5D50-4A29-959E-DC588BC38DEC}" destId="{7FB7414C-7AFD-4C8F-B68B-C1B4AC2D4838}" srcOrd="7" destOrd="0" presId="urn:microsoft.com/office/officeart/2005/8/layout/orgChart1"/>
    <dgm:cxn modelId="{65A27867-DEF5-4F54-9000-EA02572E696B}" type="presParOf" srcId="{7FB7414C-7AFD-4C8F-B68B-C1B4AC2D4838}" destId="{2B3C79B9-99D5-44AA-B426-324530585D5F}" srcOrd="0" destOrd="0" presId="urn:microsoft.com/office/officeart/2005/8/layout/orgChart1"/>
    <dgm:cxn modelId="{1C3D77ED-6186-476D-8CC3-A75098B7BEC0}" type="presParOf" srcId="{2B3C79B9-99D5-44AA-B426-324530585D5F}" destId="{3EF155BD-BDAE-417E-AF30-CDB7CA60807C}" srcOrd="0" destOrd="0" presId="urn:microsoft.com/office/officeart/2005/8/layout/orgChart1"/>
    <dgm:cxn modelId="{4E165DFB-7487-4C97-BE4D-1ECF1B373A0B}" type="presParOf" srcId="{2B3C79B9-99D5-44AA-B426-324530585D5F}" destId="{8B410691-3013-4A63-9143-E7BEF8F7E553}" srcOrd="1" destOrd="0" presId="urn:microsoft.com/office/officeart/2005/8/layout/orgChart1"/>
    <dgm:cxn modelId="{A7E56498-65B7-4028-8B71-E79D2055444E}" type="presParOf" srcId="{7FB7414C-7AFD-4C8F-B68B-C1B4AC2D4838}" destId="{E308158B-F037-437D-95C8-99EE15332213}" srcOrd="1" destOrd="0" presId="urn:microsoft.com/office/officeart/2005/8/layout/orgChart1"/>
    <dgm:cxn modelId="{CE830CDE-1AA3-4318-AE77-51AD1A3FBC30}" type="presParOf" srcId="{7FB7414C-7AFD-4C8F-B68B-C1B4AC2D4838}" destId="{2A2F12FD-263A-4107-91E1-E02B97AC1B2F}" srcOrd="2" destOrd="0" presId="urn:microsoft.com/office/officeart/2005/8/layout/orgChart1"/>
    <dgm:cxn modelId="{43BFF424-8B06-47C9-B807-F98280AA0067}" type="presParOf" srcId="{F80BF2BA-F049-4FC9-966A-5DC0101C2C81}" destId="{A0082665-AB8D-46F8-AFF4-21993E3941B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BF216F-AFAD-4928-9E02-085455B16A94}">
      <dsp:nvSpPr>
        <dsp:cNvPr id="0" name=""/>
        <dsp:cNvSpPr/>
      </dsp:nvSpPr>
      <dsp:spPr>
        <a:xfrm>
          <a:off x="0" y="0"/>
          <a:ext cx="7128792" cy="1801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uk-UA" sz="2200" kern="1200" dirty="0" smtClean="0"/>
            <a:t>У результаті дії іонізуючого випромінювання на організм людини в тканинах можуть виникати складні фізичні, хімічні та біологічні процеси. При цьому порушується нормальне протікання біохімічних реакцій та обмін речовин в організмі.</a:t>
          </a:r>
        </a:p>
      </dsp:txBody>
      <dsp:txXfrm>
        <a:off x="0" y="0"/>
        <a:ext cx="7128792" cy="1801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A1CB04-78B3-4174-ADDA-4669A2EAB7A2}">
      <dsp:nvSpPr>
        <dsp:cNvPr id="0" name=""/>
        <dsp:cNvSpPr/>
      </dsp:nvSpPr>
      <dsp:spPr>
        <a:xfrm>
          <a:off x="0" y="50048"/>
          <a:ext cx="8229600" cy="1079325"/>
        </a:xfrm>
        <a:prstGeom prst="round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3">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Доза 60 Гр (6000 рад) </a:t>
          </a:r>
          <a:r>
            <a:rPr lang="ru-RU" sz="1600" kern="1200" dirty="0" err="1" smtClean="0"/>
            <a:t>призводить</a:t>
          </a:r>
          <a:r>
            <a:rPr lang="ru-RU" sz="1600" kern="1200" dirty="0" smtClean="0"/>
            <a:t> до того, </a:t>
          </a:r>
          <a:r>
            <a:rPr lang="ru-RU" sz="1600" kern="1200" dirty="0" err="1" smtClean="0"/>
            <a:t>що</a:t>
          </a:r>
          <a:r>
            <a:rPr lang="ru-RU" sz="1600" kern="1200" dirty="0" smtClean="0"/>
            <a:t> смерть, як правило, </a:t>
          </a:r>
          <a:r>
            <a:rPr lang="ru-RU" sz="1600" kern="1200" dirty="0" err="1" smtClean="0"/>
            <a:t>настає</a:t>
          </a:r>
          <a:r>
            <a:rPr lang="ru-RU" sz="1600" kern="1200" dirty="0" smtClean="0"/>
            <a:t> </a:t>
          </a:r>
          <a:r>
            <a:rPr lang="ru-RU" sz="1600" kern="1200" dirty="0" err="1" smtClean="0"/>
            <a:t>протягом</a:t>
          </a:r>
          <a:r>
            <a:rPr lang="ru-RU" sz="1600" kern="1200" dirty="0" smtClean="0"/>
            <a:t> </a:t>
          </a:r>
          <a:r>
            <a:rPr lang="ru-RU" sz="1600" kern="1200" dirty="0" err="1" smtClean="0"/>
            <a:t>декількох</a:t>
          </a:r>
          <a:r>
            <a:rPr lang="ru-RU" sz="1600" kern="1200" dirty="0" smtClean="0"/>
            <a:t> годин </a:t>
          </a:r>
          <a:r>
            <a:rPr lang="ru-RU" sz="1600" kern="1200" dirty="0" err="1" smtClean="0"/>
            <a:t>або</a:t>
          </a:r>
          <a:r>
            <a:rPr lang="ru-RU" sz="1600" kern="1200" dirty="0" smtClean="0"/>
            <a:t> </a:t>
          </a:r>
          <a:r>
            <a:rPr lang="ru-RU" sz="1600" kern="1200" dirty="0" err="1" smtClean="0"/>
            <a:t>діб</a:t>
          </a:r>
          <a:r>
            <a:rPr lang="ru-RU" sz="1600" kern="1200" dirty="0" smtClean="0"/>
            <a:t>. </a:t>
          </a:r>
          <a:r>
            <a:rPr lang="ru-RU" sz="1600" kern="1200" dirty="0" err="1" smtClean="0"/>
            <a:t>Якщо</a:t>
          </a:r>
          <a:r>
            <a:rPr lang="ru-RU" sz="1600" kern="1200" dirty="0" smtClean="0"/>
            <a:t> доза </a:t>
          </a:r>
          <a:r>
            <a:rPr lang="ru-RU" sz="1600" kern="1200" dirty="0" err="1" smtClean="0"/>
            <a:t>опромінення</a:t>
          </a:r>
          <a:r>
            <a:rPr lang="ru-RU" sz="1600" kern="1200" dirty="0" smtClean="0"/>
            <a:t> </a:t>
          </a:r>
          <a:r>
            <a:rPr lang="ru-RU" sz="1600" kern="1200" dirty="0" err="1" smtClean="0"/>
            <a:t>перевищує</a:t>
          </a:r>
          <a:r>
            <a:rPr lang="ru-RU" sz="1600" kern="1200" dirty="0" smtClean="0"/>
            <a:t> 60 Гр, </a:t>
          </a:r>
          <a:r>
            <a:rPr lang="ru-RU" sz="1600" kern="1200" dirty="0" err="1" smtClean="0"/>
            <a:t>людина</a:t>
          </a:r>
          <a:r>
            <a:rPr lang="ru-RU" sz="1600" kern="1200" dirty="0" smtClean="0"/>
            <a:t> </a:t>
          </a:r>
          <a:r>
            <a:rPr lang="ru-RU" sz="1600" kern="1200" dirty="0" err="1" smtClean="0"/>
            <a:t>може</a:t>
          </a:r>
          <a:r>
            <a:rPr lang="ru-RU" sz="1600" kern="1200" dirty="0" smtClean="0"/>
            <a:t> </a:t>
          </a:r>
          <a:r>
            <a:rPr lang="ru-RU" sz="1600" kern="1200" dirty="0" err="1" smtClean="0"/>
            <a:t>загинути</a:t>
          </a:r>
          <a:r>
            <a:rPr lang="ru-RU" sz="1600" kern="1200" dirty="0" smtClean="0"/>
            <a:t> </a:t>
          </a:r>
          <a:r>
            <a:rPr lang="ru-RU" sz="1600" kern="1200" dirty="0" err="1" smtClean="0"/>
            <a:t>під</a:t>
          </a:r>
          <a:r>
            <a:rPr lang="ru-RU" sz="1600" kern="1200" dirty="0" smtClean="0"/>
            <a:t> час </a:t>
          </a:r>
          <a:r>
            <a:rPr lang="ru-RU" sz="1600" kern="1200" dirty="0" err="1" smtClean="0"/>
            <a:t>опромінення</a:t>
          </a:r>
          <a:r>
            <a:rPr lang="ru-RU" sz="1600" kern="1200" dirty="0" smtClean="0"/>
            <a:t> ("смерть </a:t>
          </a:r>
          <a:r>
            <a:rPr lang="ru-RU" sz="1600" kern="1200" dirty="0" err="1" smtClean="0"/>
            <a:t>під</a:t>
          </a:r>
          <a:r>
            <a:rPr lang="ru-RU" sz="1600" kern="1200" dirty="0" smtClean="0"/>
            <a:t> </a:t>
          </a:r>
          <a:r>
            <a:rPr lang="ru-RU" sz="1600" kern="1200" dirty="0" err="1" smtClean="0"/>
            <a:t>променем</a:t>
          </a:r>
          <a:r>
            <a:rPr lang="ru-RU" sz="1600" kern="1200" dirty="0" smtClean="0"/>
            <a:t>").</a:t>
          </a:r>
          <a:endParaRPr lang="uk-UA" sz="1600" kern="1200" dirty="0"/>
        </a:p>
      </dsp:txBody>
      <dsp:txXfrm>
        <a:off x="0" y="50048"/>
        <a:ext cx="8229600" cy="1079325"/>
      </dsp:txXfrm>
    </dsp:sp>
    <dsp:sp modelId="{E5F299BB-8D47-4462-95E4-B2461EA2F8CC}">
      <dsp:nvSpPr>
        <dsp:cNvPr id="0" name=""/>
        <dsp:cNvSpPr/>
      </dsp:nvSpPr>
      <dsp:spPr>
        <a:xfrm>
          <a:off x="0" y="1175453"/>
          <a:ext cx="8229600" cy="1079325"/>
        </a:xfrm>
        <a:prstGeom prst="roundRect">
          <a:avLst/>
        </a:prstGeom>
        <a:gradFill rotWithShape="0">
          <a:gsLst>
            <a:gs pos="0">
              <a:schemeClr val="accent3">
                <a:hueOff val="1052878"/>
                <a:satOff val="15378"/>
                <a:lumOff val="-980"/>
                <a:alphaOff val="0"/>
                <a:tint val="43000"/>
                <a:satMod val="165000"/>
              </a:schemeClr>
            </a:gs>
            <a:gs pos="55000">
              <a:schemeClr val="accent3">
                <a:hueOff val="1052878"/>
                <a:satOff val="15378"/>
                <a:lumOff val="-980"/>
                <a:alphaOff val="0"/>
                <a:tint val="83000"/>
                <a:satMod val="155000"/>
              </a:schemeClr>
            </a:gs>
            <a:gs pos="100000">
              <a:schemeClr val="accent3">
                <a:hueOff val="1052878"/>
                <a:satOff val="15378"/>
                <a:lumOff val="-98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3">
              <a:hueOff val="1052878"/>
              <a:satOff val="15378"/>
              <a:lumOff val="-98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kern="1200" dirty="0" smtClean="0"/>
            <a:t>Ймовірність захворіти на рак знаходиться в прямій залежності від дози опромінення. Перше місце серед онкологічних захворювань займають лейкози. їх дія, що веде до загибелі людей, виявляється приблизно через 10 років після опромінення.</a:t>
          </a:r>
          <a:endParaRPr lang="uk-UA" sz="1600" kern="1200" dirty="0"/>
        </a:p>
      </dsp:txBody>
      <dsp:txXfrm>
        <a:off x="0" y="1175453"/>
        <a:ext cx="8229600" cy="10793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FF680D39-E8E7-4F67-8AA3-369AEE3A1DBD}" type="datetimeFigureOut">
              <a:rPr lang="uk-UA" smtClean="0"/>
              <a:pPr/>
              <a:t>06.06.2014</a:t>
            </a:fld>
            <a:endParaRPr lang="uk-UA"/>
          </a:p>
        </p:txBody>
      </p:sp>
      <p:sp>
        <p:nvSpPr>
          <p:cNvPr id="17" name="Нижний колонтитул 16"/>
          <p:cNvSpPr>
            <a:spLocks noGrp="1"/>
          </p:cNvSpPr>
          <p:nvPr>
            <p:ph type="ftr" sz="quarter" idx="11"/>
          </p:nvPr>
        </p:nvSpPr>
        <p:spPr>
          <a:xfrm>
            <a:off x="5410200" y="4205288"/>
            <a:ext cx="1295400" cy="457200"/>
          </a:xfrm>
        </p:spPr>
        <p:txBody>
          <a:bodyPr/>
          <a:lstStyle/>
          <a:p>
            <a:endParaRPr lang="uk-UA"/>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75D0741-3FA0-4FE5-8593-9829F100FE6C}"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680D39-E8E7-4F67-8AA3-369AEE3A1DBD}" type="datetimeFigureOut">
              <a:rPr lang="uk-UA" smtClean="0"/>
              <a:pPr/>
              <a:t>06.06.2014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75D0741-3FA0-4FE5-8593-9829F100FE6C}"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680D39-E8E7-4F67-8AA3-369AEE3A1DBD}" type="datetimeFigureOut">
              <a:rPr lang="uk-UA" smtClean="0"/>
              <a:pPr/>
              <a:t>06.06.2014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75D0741-3FA0-4FE5-8593-9829F100FE6C}"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FF680D39-E8E7-4F67-8AA3-369AEE3A1DBD}" type="datetimeFigureOut">
              <a:rPr lang="uk-UA" smtClean="0"/>
              <a:pPr/>
              <a:t>06.06.2014</a:t>
            </a:fld>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C75D0741-3FA0-4FE5-8593-9829F100FE6C}" type="slidenum">
              <a:rPr lang="uk-UA" smtClean="0"/>
              <a:pPr/>
              <a:t>‹#›</a:t>
            </a:fld>
            <a:endParaRPr lang="uk-UA"/>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268760"/>
            <a:ext cx="8229600" cy="4857405"/>
          </a:xfrm>
        </p:spPr>
        <p:txBody>
          <a:bodyPr/>
          <a:lstStyle>
            <a:lvl1pPr>
              <a:defRPr sz="1800"/>
            </a:lvl1pPr>
            <a:lvl2pPr>
              <a:defRPr sz="18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FF680D39-E8E7-4F67-8AA3-369AEE3A1DBD}" type="datetimeFigureOut">
              <a:rPr lang="uk-UA" smtClean="0"/>
              <a:pPr/>
              <a:t>06.06.2014</a:t>
            </a:fld>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C75D0741-3FA0-4FE5-8593-9829F100FE6C}" type="slidenum">
              <a:rPr lang="uk-UA" smtClean="0"/>
              <a:pPr/>
              <a:t>‹#›</a:t>
            </a:fld>
            <a:endParaRPr lang="uk-UA"/>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4"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FF680D39-E8E7-4F67-8AA3-369AEE3A1DBD}" type="datetimeFigureOut">
              <a:rPr lang="uk-UA" smtClean="0"/>
              <a:pPr/>
              <a:t>06.06.2014</a:t>
            </a:fld>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C75D0741-3FA0-4FE5-8593-9829F100FE6C}" type="slidenum">
              <a:rPr lang="uk-UA" smtClean="0"/>
              <a:pPr/>
              <a:t>‹#›</a:t>
            </a:fld>
            <a:endParaRPr lang="uk-UA"/>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1" y="1600202"/>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lvl1pPr>
              <a:defRPr/>
            </a:lvl1pPr>
          </a:lstStyle>
          <a:p>
            <a:fld id="{FF680D39-E8E7-4F67-8AA3-369AEE3A1DBD}" type="datetimeFigureOut">
              <a:rPr lang="uk-UA" smtClean="0"/>
              <a:pPr/>
              <a:t>06.06.2014</a:t>
            </a:fld>
            <a:endParaRPr lang="uk-UA"/>
          </a:p>
        </p:txBody>
      </p:sp>
      <p:sp>
        <p:nvSpPr>
          <p:cNvPr id="6" name="Нижний колонтитул 5"/>
          <p:cNvSpPr>
            <a:spLocks noGrp="1"/>
          </p:cNvSpPr>
          <p:nvPr>
            <p:ph type="ftr" sz="quarter" idx="11"/>
          </p:nvPr>
        </p:nvSpPr>
        <p:spPr/>
        <p:txBody>
          <a:bodyPr/>
          <a:lstStyle>
            <a:lvl1pPr>
              <a:defRPr/>
            </a:lvl1pPr>
          </a:lstStyle>
          <a:p>
            <a:endParaRPr lang="uk-UA"/>
          </a:p>
        </p:txBody>
      </p:sp>
      <p:sp>
        <p:nvSpPr>
          <p:cNvPr id="7" name="Номер слайда 6"/>
          <p:cNvSpPr>
            <a:spLocks noGrp="1"/>
          </p:cNvSpPr>
          <p:nvPr>
            <p:ph type="sldNum" sz="quarter" idx="12"/>
          </p:nvPr>
        </p:nvSpPr>
        <p:spPr/>
        <p:txBody>
          <a:bodyPr/>
          <a:lstStyle>
            <a:lvl1pPr>
              <a:defRPr/>
            </a:lvl1pPr>
          </a:lstStyle>
          <a:p>
            <a:fld id="{C75D0741-3FA0-4FE5-8593-9829F100FE6C}" type="slidenum">
              <a:rPr lang="uk-UA" smtClean="0"/>
              <a:pPr/>
              <a:t>‹#›</a:t>
            </a:fld>
            <a:endParaRPr lang="uk-UA"/>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FF680D39-E8E7-4F67-8AA3-369AEE3A1DBD}" type="datetimeFigureOut">
              <a:rPr lang="uk-UA" smtClean="0"/>
              <a:pPr/>
              <a:t>06.06.2014</a:t>
            </a:fld>
            <a:endParaRPr lang="uk-UA"/>
          </a:p>
        </p:txBody>
      </p:sp>
      <p:sp>
        <p:nvSpPr>
          <p:cNvPr id="8" name="Нижний колонтитул 7"/>
          <p:cNvSpPr>
            <a:spLocks noGrp="1"/>
          </p:cNvSpPr>
          <p:nvPr>
            <p:ph type="ftr" sz="quarter" idx="11"/>
          </p:nvPr>
        </p:nvSpPr>
        <p:spPr/>
        <p:txBody>
          <a:bodyPr/>
          <a:lstStyle>
            <a:lvl1pPr>
              <a:defRPr/>
            </a:lvl1pPr>
          </a:lstStyle>
          <a:p>
            <a:endParaRPr lang="uk-UA"/>
          </a:p>
        </p:txBody>
      </p:sp>
      <p:sp>
        <p:nvSpPr>
          <p:cNvPr id="9" name="Номер слайда 8"/>
          <p:cNvSpPr>
            <a:spLocks noGrp="1"/>
          </p:cNvSpPr>
          <p:nvPr>
            <p:ph type="sldNum" sz="quarter" idx="12"/>
          </p:nvPr>
        </p:nvSpPr>
        <p:spPr/>
        <p:txBody>
          <a:bodyPr/>
          <a:lstStyle>
            <a:lvl1pPr>
              <a:defRPr/>
            </a:lvl1pPr>
          </a:lstStyle>
          <a:p>
            <a:fld id="{C75D0741-3FA0-4FE5-8593-9829F100FE6C}" type="slidenum">
              <a:rPr lang="uk-UA" smtClean="0"/>
              <a:pPr/>
              <a:t>‹#›</a:t>
            </a:fld>
            <a:endParaRPr lang="uk-UA"/>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FF680D39-E8E7-4F67-8AA3-369AEE3A1DBD}" type="datetimeFigureOut">
              <a:rPr lang="uk-UA" smtClean="0"/>
              <a:pPr/>
              <a:t>06.06.2014</a:t>
            </a:fld>
            <a:endParaRPr lang="uk-UA"/>
          </a:p>
        </p:txBody>
      </p:sp>
      <p:sp>
        <p:nvSpPr>
          <p:cNvPr id="4" name="Нижний колонтитул 3"/>
          <p:cNvSpPr>
            <a:spLocks noGrp="1"/>
          </p:cNvSpPr>
          <p:nvPr>
            <p:ph type="ftr" sz="quarter" idx="11"/>
          </p:nvPr>
        </p:nvSpPr>
        <p:spPr/>
        <p:txBody>
          <a:bodyPr/>
          <a:lstStyle>
            <a:lvl1pPr>
              <a:defRPr/>
            </a:lvl1pPr>
          </a:lstStyle>
          <a:p>
            <a:endParaRPr lang="uk-UA"/>
          </a:p>
        </p:txBody>
      </p:sp>
      <p:sp>
        <p:nvSpPr>
          <p:cNvPr id="5" name="Номер слайда 4"/>
          <p:cNvSpPr>
            <a:spLocks noGrp="1"/>
          </p:cNvSpPr>
          <p:nvPr>
            <p:ph type="sldNum" sz="quarter" idx="12"/>
          </p:nvPr>
        </p:nvSpPr>
        <p:spPr/>
        <p:txBody>
          <a:bodyPr/>
          <a:lstStyle>
            <a:lvl1pPr>
              <a:defRPr/>
            </a:lvl1pPr>
          </a:lstStyle>
          <a:p>
            <a:fld id="{C75D0741-3FA0-4FE5-8593-9829F100FE6C}" type="slidenum">
              <a:rPr lang="uk-UA" smtClean="0"/>
              <a:pPr/>
              <a:t>‹#›</a:t>
            </a:fld>
            <a:endParaRPr lang="uk-UA"/>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FF680D39-E8E7-4F67-8AA3-369AEE3A1DBD}" type="datetimeFigureOut">
              <a:rPr lang="uk-UA" smtClean="0"/>
              <a:pPr/>
              <a:t>06.06.2014</a:t>
            </a:fld>
            <a:endParaRPr lang="uk-UA"/>
          </a:p>
        </p:txBody>
      </p:sp>
      <p:sp>
        <p:nvSpPr>
          <p:cNvPr id="3" name="Нижний колонтитул 2"/>
          <p:cNvSpPr>
            <a:spLocks noGrp="1"/>
          </p:cNvSpPr>
          <p:nvPr>
            <p:ph type="ftr" sz="quarter" idx="11"/>
          </p:nvPr>
        </p:nvSpPr>
        <p:spPr/>
        <p:txBody>
          <a:bodyPr/>
          <a:lstStyle>
            <a:lvl1pPr>
              <a:defRPr/>
            </a:lvl1pPr>
          </a:lstStyle>
          <a:p>
            <a:endParaRPr lang="uk-UA"/>
          </a:p>
        </p:txBody>
      </p:sp>
      <p:sp>
        <p:nvSpPr>
          <p:cNvPr id="4" name="Номер слайда 3"/>
          <p:cNvSpPr>
            <a:spLocks noGrp="1"/>
          </p:cNvSpPr>
          <p:nvPr>
            <p:ph type="sldNum" sz="quarter" idx="12"/>
          </p:nvPr>
        </p:nvSpPr>
        <p:spPr/>
        <p:txBody>
          <a:bodyPr/>
          <a:lstStyle>
            <a:lvl1pPr>
              <a:defRPr/>
            </a:lvl1pPr>
          </a:lstStyle>
          <a:p>
            <a:fld id="{C75D0741-3FA0-4FE5-8593-9829F100FE6C}" type="slidenum">
              <a:rPr lang="uk-UA" smtClean="0"/>
              <a:pPr/>
              <a:t>‹#›</a:t>
            </a:fld>
            <a:endParaRPr lang="uk-UA"/>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FF680D39-E8E7-4F67-8AA3-369AEE3A1DBD}" type="datetimeFigureOut">
              <a:rPr lang="uk-UA" smtClean="0"/>
              <a:pPr/>
              <a:t>06.06.2014</a:t>
            </a:fld>
            <a:endParaRPr lang="uk-UA"/>
          </a:p>
        </p:txBody>
      </p:sp>
      <p:sp>
        <p:nvSpPr>
          <p:cNvPr id="6" name="Нижний колонтитул 5"/>
          <p:cNvSpPr>
            <a:spLocks noGrp="1"/>
          </p:cNvSpPr>
          <p:nvPr>
            <p:ph type="ftr" sz="quarter" idx="11"/>
          </p:nvPr>
        </p:nvSpPr>
        <p:spPr/>
        <p:txBody>
          <a:bodyPr/>
          <a:lstStyle>
            <a:lvl1pPr>
              <a:defRPr/>
            </a:lvl1pPr>
          </a:lstStyle>
          <a:p>
            <a:endParaRPr lang="uk-UA"/>
          </a:p>
        </p:txBody>
      </p:sp>
      <p:sp>
        <p:nvSpPr>
          <p:cNvPr id="7" name="Номер слайда 6"/>
          <p:cNvSpPr>
            <a:spLocks noGrp="1"/>
          </p:cNvSpPr>
          <p:nvPr>
            <p:ph type="sldNum" sz="quarter" idx="12"/>
          </p:nvPr>
        </p:nvSpPr>
        <p:spPr/>
        <p:txBody>
          <a:bodyPr/>
          <a:lstStyle>
            <a:lvl1pPr>
              <a:defRPr/>
            </a:lvl1pPr>
          </a:lstStyle>
          <a:p>
            <a:fld id="{C75D0741-3FA0-4FE5-8593-9829F100FE6C}" type="slidenum">
              <a:rPr lang="uk-UA" smtClean="0"/>
              <a:pPr/>
              <a:t>‹#›</a:t>
            </a:fld>
            <a:endParaRPr lang="uk-UA"/>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680D39-E8E7-4F67-8AA3-369AEE3A1DBD}" type="datetimeFigureOut">
              <a:rPr lang="uk-UA" smtClean="0"/>
              <a:pPr/>
              <a:t>06.06.2014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75D0741-3FA0-4FE5-8593-9829F100FE6C}"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FF680D39-E8E7-4F67-8AA3-369AEE3A1DBD}" type="datetimeFigureOut">
              <a:rPr lang="uk-UA" smtClean="0"/>
              <a:pPr/>
              <a:t>06.06.2014</a:t>
            </a:fld>
            <a:endParaRPr lang="uk-UA"/>
          </a:p>
        </p:txBody>
      </p:sp>
      <p:sp>
        <p:nvSpPr>
          <p:cNvPr id="6" name="Нижний колонтитул 5"/>
          <p:cNvSpPr>
            <a:spLocks noGrp="1"/>
          </p:cNvSpPr>
          <p:nvPr>
            <p:ph type="ftr" sz="quarter" idx="11"/>
          </p:nvPr>
        </p:nvSpPr>
        <p:spPr/>
        <p:txBody>
          <a:bodyPr/>
          <a:lstStyle>
            <a:lvl1pPr>
              <a:defRPr/>
            </a:lvl1pPr>
          </a:lstStyle>
          <a:p>
            <a:endParaRPr lang="uk-UA"/>
          </a:p>
        </p:txBody>
      </p:sp>
      <p:sp>
        <p:nvSpPr>
          <p:cNvPr id="7" name="Номер слайда 6"/>
          <p:cNvSpPr>
            <a:spLocks noGrp="1"/>
          </p:cNvSpPr>
          <p:nvPr>
            <p:ph type="sldNum" sz="quarter" idx="12"/>
          </p:nvPr>
        </p:nvSpPr>
        <p:spPr/>
        <p:txBody>
          <a:bodyPr/>
          <a:lstStyle>
            <a:lvl1pPr>
              <a:defRPr/>
            </a:lvl1pPr>
          </a:lstStyle>
          <a:p>
            <a:fld id="{C75D0741-3FA0-4FE5-8593-9829F100FE6C}" type="slidenum">
              <a:rPr lang="uk-UA" smtClean="0"/>
              <a:pPr/>
              <a:t>‹#›</a:t>
            </a:fld>
            <a:endParaRPr lang="uk-UA"/>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F680D39-E8E7-4F67-8AA3-369AEE3A1DBD}" type="datetimeFigureOut">
              <a:rPr lang="uk-UA" smtClean="0"/>
              <a:pPr/>
              <a:t>06.06.2014</a:t>
            </a:fld>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C75D0741-3FA0-4FE5-8593-9829F100FE6C}" type="slidenum">
              <a:rPr lang="uk-UA" smtClean="0"/>
              <a:pPr/>
              <a:t>‹#›</a:t>
            </a:fld>
            <a:endParaRPr lang="uk-UA"/>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1"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F680D39-E8E7-4F67-8AA3-369AEE3A1DBD}" type="datetimeFigureOut">
              <a:rPr lang="uk-UA" smtClean="0"/>
              <a:pPr/>
              <a:t>06.06.2014</a:t>
            </a:fld>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C75D0741-3FA0-4FE5-8593-9829F100FE6C}" type="slidenum">
              <a:rPr lang="uk-UA" smtClean="0"/>
              <a:pPr/>
              <a:t>‹#›</a:t>
            </a:fld>
            <a:endParaRPr lang="uk-UA"/>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F680D39-E8E7-4F67-8AA3-369AEE3A1DBD}" type="datetimeFigureOut">
              <a:rPr lang="uk-UA" smtClean="0"/>
              <a:pPr/>
              <a:t>06.06.2014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75D0741-3FA0-4FE5-8593-9829F100FE6C}"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F680D39-E8E7-4F67-8AA3-369AEE3A1DBD}" type="datetimeFigureOut">
              <a:rPr lang="uk-UA" smtClean="0"/>
              <a:pPr/>
              <a:t>06.06.2014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75D0741-3FA0-4FE5-8593-9829F100FE6C}"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FF680D39-E8E7-4F67-8AA3-369AEE3A1DBD}" type="datetimeFigureOut">
              <a:rPr lang="uk-UA" smtClean="0"/>
              <a:pPr/>
              <a:t>06.06.2014</a:t>
            </a:fld>
            <a:endParaRPr lang="uk-UA"/>
          </a:p>
        </p:txBody>
      </p:sp>
      <p:sp>
        <p:nvSpPr>
          <p:cNvPr id="27" name="Номер слайда 26"/>
          <p:cNvSpPr>
            <a:spLocks noGrp="1"/>
          </p:cNvSpPr>
          <p:nvPr>
            <p:ph type="sldNum" sz="quarter" idx="11"/>
          </p:nvPr>
        </p:nvSpPr>
        <p:spPr/>
        <p:txBody>
          <a:bodyPr rtlCol="0"/>
          <a:lstStyle/>
          <a:p>
            <a:fld id="{C75D0741-3FA0-4FE5-8593-9829F100FE6C}" type="slidenum">
              <a:rPr lang="uk-UA" smtClean="0"/>
              <a:pPr/>
              <a:t>‹#›</a:t>
            </a:fld>
            <a:endParaRPr lang="uk-UA"/>
          </a:p>
        </p:txBody>
      </p:sp>
      <p:sp>
        <p:nvSpPr>
          <p:cNvPr id="28" name="Нижний колонтитул 27"/>
          <p:cNvSpPr>
            <a:spLocks noGrp="1"/>
          </p:cNvSpPr>
          <p:nvPr>
            <p:ph type="ftr" sz="quarter" idx="12"/>
          </p:nvPr>
        </p:nvSpPr>
        <p:spPr/>
        <p:txBody>
          <a:bodyPr rtlCol="0"/>
          <a:lstStyle/>
          <a:p>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FF680D39-E8E7-4F67-8AA3-369AEE3A1DBD}" type="datetimeFigureOut">
              <a:rPr lang="uk-UA" smtClean="0"/>
              <a:pPr/>
              <a:t>06.06.2014</a:t>
            </a:fld>
            <a:endParaRPr lang="uk-UA"/>
          </a:p>
        </p:txBody>
      </p:sp>
      <p:sp>
        <p:nvSpPr>
          <p:cNvPr id="4" name="Нижний колонтитул 3"/>
          <p:cNvSpPr>
            <a:spLocks noGrp="1"/>
          </p:cNvSpPr>
          <p:nvPr>
            <p:ph type="ftr" sz="quarter" idx="11"/>
          </p:nvPr>
        </p:nvSpPr>
        <p:spPr>
          <a:xfrm>
            <a:off x="5257800" y="612648"/>
            <a:ext cx="1325880" cy="457200"/>
          </a:xfrm>
        </p:spPr>
        <p:txBody>
          <a:bodyPr/>
          <a:lstStyle/>
          <a:p>
            <a:endParaRPr lang="uk-UA"/>
          </a:p>
        </p:txBody>
      </p:sp>
      <p:sp>
        <p:nvSpPr>
          <p:cNvPr id="5" name="Номер слайда 4"/>
          <p:cNvSpPr>
            <a:spLocks noGrp="1"/>
          </p:cNvSpPr>
          <p:nvPr>
            <p:ph type="sldNum" sz="quarter" idx="12"/>
          </p:nvPr>
        </p:nvSpPr>
        <p:spPr>
          <a:xfrm>
            <a:off x="8174736" y="2272"/>
            <a:ext cx="762000" cy="365760"/>
          </a:xfrm>
        </p:spPr>
        <p:txBody>
          <a:bodyPr/>
          <a:lstStyle/>
          <a:p>
            <a:fld id="{C75D0741-3FA0-4FE5-8593-9829F100FE6C}"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680D39-E8E7-4F67-8AA3-369AEE3A1DBD}" type="datetimeFigureOut">
              <a:rPr lang="uk-UA" smtClean="0"/>
              <a:pPr/>
              <a:t>06.06.2014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75D0741-3FA0-4FE5-8593-9829F100FE6C}"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F680D39-E8E7-4F67-8AA3-369AEE3A1DBD}" type="datetimeFigureOut">
              <a:rPr lang="uk-UA" smtClean="0"/>
              <a:pPr/>
              <a:t>06.06.2014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75D0741-3FA0-4FE5-8593-9829F100FE6C}"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F680D39-E8E7-4F67-8AA3-369AEE3A1DBD}" type="datetimeFigureOut">
              <a:rPr lang="uk-UA" smtClean="0"/>
              <a:pPr/>
              <a:t>06.06.2014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75D0741-3FA0-4FE5-8593-9829F100FE6C}" type="slidenum">
              <a:rPr lang="uk-UA" smtClean="0"/>
              <a:pPr/>
              <a:t>‹#›</a:t>
            </a:fld>
            <a:endParaRPr lang="uk-UA"/>
          </a:p>
        </p:txBody>
      </p:sp>
    </p:spTree>
  </p:cSld>
  <p:clrMapOvr>
    <a:masterClrMapping/>
  </p:clrMapOvr>
  <p:transition spd="slow">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F680D39-E8E7-4F67-8AA3-369AEE3A1DBD}" type="datetimeFigureOut">
              <a:rPr lang="uk-UA" smtClean="0"/>
              <a:pPr/>
              <a:t>06.06.2014</a:t>
            </a:fld>
            <a:endParaRPr lang="uk-UA"/>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uk-UA"/>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75D0741-3FA0-4FE5-8593-9829F100FE6C}"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fade thruBlk="1"/>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dirty="0" smtClean="0"/>
              <a:t>Haga clic para cambiar el estilo de título	</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F680D39-E8E7-4F67-8AA3-369AEE3A1DBD}" type="datetimeFigureOut">
              <a:rPr lang="uk-UA" smtClean="0"/>
              <a:pPr/>
              <a:t>06.06.2014</a:t>
            </a:fld>
            <a:endParaRPr lang="uk-U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75D0741-3FA0-4FE5-8593-9829F100FE6C}"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fade thruBlk="1"/>
  </p:transition>
  <p:txStyles>
    <p:titleStyle>
      <a:lvl1pPr algn="ctr" rtl="0" eaLnBrk="1" fontAlgn="base" hangingPunct="1">
        <a:spcBef>
          <a:spcPct val="0"/>
        </a:spcBef>
        <a:spcAft>
          <a:spcPct val="0"/>
        </a:spcAft>
        <a:defRPr sz="3200">
          <a:solidFill>
            <a:schemeClr val="accent2">
              <a:lumMod val="75000"/>
            </a:schemeClr>
          </a:solidFill>
          <a:latin typeface="Century Gothic"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1600">
          <a:solidFill>
            <a:srgbClr val="0070C0"/>
          </a:solidFill>
          <a:latin typeface="Century Gothic" pitchFamily="34" charset="0"/>
          <a:ea typeface="+mn-ea"/>
          <a:cs typeface="+mn-cs"/>
        </a:defRPr>
      </a:lvl1pPr>
      <a:lvl2pPr marL="742950" indent="-285750" algn="l" rtl="0" eaLnBrk="1" fontAlgn="base" hangingPunct="1">
        <a:spcBef>
          <a:spcPct val="20000"/>
        </a:spcBef>
        <a:spcAft>
          <a:spcPct val="0"/>
        </a:spcAft>
        <a:buChar char="–"/>
        <a:defRPr sz="1600">
          <a:solidFill>
            <a:srgbClr val="0070C0"/>
          </a:solidFill>
          <a:latin typeface="Century Gothic" pitchFamily="34" charset="0"/>
          <a:cs typeface="+mn-cs"/>
        </a:defRPr>
      </a:lvl2pPr>
      <a:lvl3pPr marL="1143000" indent="-228600" algn="l" rtl="0" eaLnBrk="1" fontAlgn="base" hangingPunct="1">
        <a:spcBef>
          <a:spcPct val="20000"/>
        </a:spcBef>
        <a:spcAft>
          <a:spcPct val="0"/>
        </a:spcAft>
        <a:buChar char="•"/>
        <a:defRPr sz="1600">
          <a:solidFill>
            <a:srgbClr val="0070C0"/>
          </a:solidFill>
          <a:latin typeface="Century Gothic" pitchFamily="34" charset="0"/>
          <a:cs typeface="+mn-cs"/>
        </a:defRPr>
      </a:lvl3pPr>
      <a:lvl4pPr marL="1600200" indent="-228600" algn="l" rtl="0" eaLnBrk="1" fontAlgn="base" hangingPunct="1">
        <a:spcBef>
          <a:spcPct val="20000"/>
        </a:spcBef>
        <a:spcAft>
          <a:spcPct val="0"/>
        </a:spcAft>
        <a:buChar char="–"/>
        <a:defRPr sz="1600">
          <a:solidFill>
            <a:srgbClr val="0070C0"/>
          </a:solidFill>
          <a:latin typeface="Century Gothic" pitchFamily="34" charset="0"/>
          <a:cs typeface="+mn-cs"/>
        </a:defRPr>
      </a:lvl4pPr>
      <a:lvl5pPr marL="2057400" indent="-228600" algn="l" rtl="0" eaLnBrk="1" fontAlgn="base" hangingPunct="1">
        <a:spcBef>
          <a:spcPct val="20000"/>
        </a:spcBef>
        <a:spcAft>
          <a:spcPct val="0"/>
        </a:spcAft>
        <a:buChar char="»"/>
        <a:defRPr sz="1600">
          <a:solidFill>
            <a:srgbClr val="0070C0"/>
          </a:solidFill>
          <a:latin typeface="Century Gothic"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268760"/>
            <a:ext cx="8305800" cy="1981200"/>
          </a:xfrm>
        </p:spPr>
        <p:txBody>
          <a:bodyPr>
            <a:normAutofit fontScale="90000"/>
          </a:bodyPr>
          <a:lstStyle/>
          <a:p>
            <a:pPr algn="ctr"/>
            <a:r>
              <a:rPr lang="uk-UA"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Презентація</a:t>
            </a:r>
            <a:r>
              <a:rPr lang="uk-UA" dirty="0" smtClean="0"/>
              <a:t/>
            </a:r>
            <a:br>
              <a:rPr lang="uk-UA" dirty="0" smtClean="0"/>
            </a:br>
            <a:r>
              <a:rPr lang="uk-UA" sz="2200" dirty="0" smtClean="0"/>
              <a:t>на тему:</a:t>
            </a:r>
            <a:r>
              <a:rPr lang="uk-UA" dirty="0" smtClean="0"/>
              <a:t/>
            </a:r>
            <a:br>
              <a:rPr lang="uk-UA" dirty="0" smtClean="0"/>
            </a:br>
            <a:r>
              <a:rPr lang="uk-UA" sz="36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“Дія</a:t>
            </a:r>
            <a:r>
              <a:rPr lang="uk-UA" sz="3600"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на організм людини іонізуючого випромінювання. Променева хвороба та її симптоми. Ступені тяжкості перебігу променевої </a:t>
            </a:r>
            <a:r>
              <a:rPr lang="uk-UA" sz="36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хвороби”</a:t>
            </a:r>
            <a:endParaRPr lang="uk-UA" sz="3600" i="1" dirty="0">
              <a:latin typeface="Georgia"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1187624" y="3933056"/>
            <a:ext cx="2880320" cy="2779059"/>
          </a:xfrm>
          <a:prstGeom prst="rect">
            <a:avLst/>
          </a:prstGeom>
          <a:ln>
            <a:noFill/>
          </a:ln>
          <a:effectLst>
            <a:outerShdw blurRad="292100" dist="139700" dir="2700000" algn="tl" rotWithShape="0">
              <a:srgbClr val="333333">
                <a:alpha val="65000"/>
              </a:srgbClr>
            </a:outerShdw>
          </a:effectLst>
        </p:spPr>
      </p:pic>
      <p:sp>
        <p:nvSpPr>
          <p:cNvPr id="5" name="Подзаголовок 4"/>
          <p:cNvSpPr>
            <a:spLocks noGrp="1"/>
          </p:cNvSpPr>
          <p:nvPr>
            <p:ph type="subTitle" idx="1"/>
          </p:nvPr>
        </p:nvSpPr>
        <p:spPr/>
        <p:txBody>
          <a:bodyPr/>
          <a:lstStyle/>
          <a:p>
            <a:endParaRPr lang="uk-UA"/>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908720"/>
            <a:ext cx="8229600" cy="4325112"/>
          </a:xfrm>
        </p:spPr>
        <p:txBody>
          <a:bodyPr>
            <a:normAutofit/>
          </a:bodyPr>
          <a:lstStyle/>
          <a:p>
            <a:pPr>
              <a:buNone/>
            </a:pPr>
            <a:r>
              <a:rPr lang="uk-UA" i="1" dirty="0" smtClean="0"/>
              <a:t>   Гостра променева хвороба в людини розвивається при короткочасному (від декількох хвилин до 1-3 днів) опроміненні всього тіла в дозі, що перевищує 1 Гр. </a:t>
            </a:r>
          </a:p>
          <a:p>
            <a:pPr>
              <a:buNone/>
            </a:pPr>
            <a:r>
              <a:rPr lang="uk-UA" i="1" dirty="0" smtClean="0"/>
              <a:t>  </a:t>
            </a:r>
          </a:p>
          <a:p>
            <a:pPr>
              <a:buNone/>
            </a:pPr>
            <a:r>
              <a:rPr lang="uk-UA" i="1" dirty="0" smtClean="0"/>
              <a:t>   А також може виникати в разі:</a:t>
            </a:r>
          </a:p>
        </p:txBody>
      </p:sp>
      <p:graphicFrame>
        <p:nvGraphicFramePr>
          <p:cNvPr id="7" name="Схема 6"/>
          <p:cNvGraphicFramePr/>
          <p:nvPr/>
        </p:nvGraphicFramePr>
        <p:xfrm>
          <a:off x="755576" y="3861048"/>
          <a:ext cx="7344816"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27784" y="1196752"/>
            <a:ext cx="6059016" cy="3240360"/>
          </a:xfrm>
        </p:spPr>
        <p:txBody>
          <a:bodyPr>
            <a:normAutofit fontScale="77500" lnSpcReduction="20000"/>
          </a:bodyPr>
          <a:lstStyle/>
          <a:p>
            <a:pPr>
              <a:buNone/>
            </a:pPr>
            <a:r>
              <a:rPr lang="uk-UA" i="1" dirty="0" smtClean="0">
                <a:solidFill>
                  <a:schemeClr val="accent1">
                    <a:lumMod val="75000"/>
                  </a:schemeClr>
                </a:solidFill>
              </a:rPr>
              <a:t>   Подібне випромінювання іонізує атоми тіла, виникає слабкість, нудота й інші симптоми. Клітини тіла можуть постраждати навіть при невеликих дозах, що приводить до лейкемії. Може викликати порушення в генах, що, у свою чергу, веде до народження хворих дітей чи дітей з генними мутаціями. Розрізняють гостру і хронічну форми променевої хвороби. </a:t>
            </a:r>
            <a:endParaRPr lang="uk-UA" i="1" dirty="0">
              <a:solidFill>
                <a:schemeClr val="accent1">
                  <a:lumMod val="75000"/>
                </a:schemeClr>
              </a:solidFill>
            </a:endParaRPr>
          </a:p>
        </p:txBody>
      </p:sp>
      <p:pic>
        <p:nvPicPr>
          <p:cNvPr id="9218" name="Picture 2"/>
          <p:cNvPicPr>
            <a:picLocks noChangeAspect="1" noChangeArrowheads="1"/>
          </p:cNvPicPr>
          <p:nvPr/>
        </p:nvPicPr>
        <p:blipFill>
          <a:blip r:embed="rId2" cstate="print"/>
          <a:srcRect/>
          <a:stretch>
            <a:fillRect/>
          </a:stretch>
        </p:blipFill>
        <p:spPr bwMode="auto">
          <a:xfrm>
            <a:off x="5868144" y="4010065"/>
            <a:ext cx="2671192" cy="2624817"/>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0" y="1556792"/>
            <a:ext cx="2970330" cy="396044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До заходів невідкладної медичної допомоги відносять такі: </a:t>
            </a:r>
            <a:endParaRPr lang="uk-UA" dirty="0"/>
          </a:p>
        </p:txBody>
      </p:sp>
      <p:graphicFrame>
        <p:nvGraphicFramePr>
          <p:cNvPr id="4" name="Содержимое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4" name="Схема 3"/>
          <p:cNvGraphicFramePr/>
          <p:nvPr/>
        </p:nvGraphicFramePr>
        <p:xfrm>
          <a:off x="323528" y="476672"/>
          <a:ext cx="856895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5080"/>
            <a:ext cx="9144000" cy="6863080"/>
          </a:xfrm>
          <a:prstGeom prst="rect">
            <a:avLst/>
          </a:prstGeom>
          <a:noFill/>
          <a:ln w="9525">
            <a:noFill/>
            <a:miter lim="800000"/>
            <a:headEnd/>
            <a:tailEnd/>
          </a:ln>
        </p:spPr>
      </p:pic>
      <p:sp>
        <p:nvSpPr>
          <p:cNvPr id="2" name="Заголовок 1"/>
          <p:cNvSpPr>
            <a:spLocks noGrp="1"/>
          </p:cNvSpPr>
          <p:nvPr>
            <p:ph type="title"/>
          </p:nvPr>
        </p:nvSpPr>
        <p:spPr>
          <a:xfrm>
            <a:off x="323528" y="332656"/>
            <a:ext cx="8229600" cy="1066800"/>
          </a:xfrm>
        </p:spPr>
        <p:txBody>
          <a:bodyPr>
            <a:normAutofit/>
          </a:bodyPr>
          <a:lstStyle/>
          <a:p>
            <a:pPr algn="ctr"/>
            <a:r>
              <a:rPr lang="uk-UA" sz="2800" b="1" i="1" dirty="0" smtClean="0">
                <a:solidFill>
                  <a:schemeClr val="bg1"/>
                </a:solidFill>
                <a:latin typeface="Georgia" pitchFamily="18" charset="0"/>
              </a:rPr>
              <a:t>Променева хвороба </a:t>
            </a:r>
            <a:br>
              <a:rPr lang="uk-UA" sz="2800" b="1" i="1" dirty="0" smtClean="0">
                <a:solidFill>
                  <a:schemeClr val="bg1"/>
                </a:solidFill>
                <a:latin typeface="Georgia" pitchFamily="18" charset="0"/>
              </a:rPr>
            </a:br>
            <a:r>
              <a:rPr lang="uk-UA" sz="2800" b="1" i="1" dirty="0" smtClean="0">
                <a:solidFill>
                  <a:schemeClr val="bg1"/>
                </a:solidFill>
                <a:latin typeface="Georgia" pitchFamily="18" charset="0"/>
              </a:rPr>
              <a:t>1-го (легкого) ступеня </a:t>
            </a:r>
            <a:endParaRPr lang="uk-UA" sz="2800" b="1" i="1" dirty="0">
              <a:solidFill>
                <a:schemeClr val="bg1"/>
              </a:solidFill>
              <a:latin typeface="Georgia" pitchFamily="18" charset="0"/>
            </a:endParaRPr>
          </a:p>
        </p:txBody>
      </p:sp>
      <p:sp>
        <p:nvSpPr>
          <p:cNvPr id="3" name="Содержимое 2"/>
          <p:cNvSpPr>
            <a:spLocks noGrp="1"/>
          </p:cNvSpPr>
          <p:nvPr>
            <p:ph idx="1"/>
          </p:nvPr>
        </p:nvSpPr>
        <p:spPr>
          <a:xfrm>
            <a:off x="395536" y="2060848"/>
            <a:ext cx="8075240" cy="2331704"/>
          </a:xfrm>
        </p:spPr>
        <p:txBody>
          <a:bodyPr>
            <a:normAutofit fontScale="62500" lnSpcReduction="20000"/>
          </a:bodyPr>
          <a:lstStyle/>
          <a:p>
            <a:r>
              <a:rPr lang="uk-UA" i="1" dirty="0" smtClean="0"/>
              <a:t>виникає при загальній експозиційній дозі опромінення 100…200Р.</a:t>
            </a:r>
          </a:p>
          <a:p>
            <a:endParaRPr lang="uk-UA" i="1" dirty="0" smtClean="0"/>
          </a:p>
          <a:p>
            <a:r>
              <a:rPr lang="uk-UA" i="1" dirty="0" smtClean="0"/>
              <a:t>прихований період може тривати 2-3 тижні, після чого з'являється нездужання, загальна слабкість, почуття важкості в голові, стиснення в грудях, підвищення пітливості, періодичне підвищення температури. </a:t>
            </a:r>
          </a:p>
          <a:p>
            <a:endParaRPr lang="uk-UA" i="1" dirty="0" smtClean="0"/>
          </a:p>
          <a:p>
            <a:r>
              <a:rPr lang="uk-UA" i="1" dirty="0" smtClean="0"/>
              <a:t>у крові зменшується вміст лейкоцитів.</a:t>
            </a:r>
          </a:p>
          <a:p>
            <a:endParaRPr lang="uk-UA" i="1" dirty="0"/>
          </a:p>
        </p:txBody>
      </p:sp>
      <p:pic>
        <p:nvPicPr>
          <p:cNvPr id="7170" name="Picture 2"/>
          <p:cNvPicPr>
            <a:picLocks noChangeAspect="1" noChangeArrowheads="1"/>
          </p:cNvPicPr>
          <p:nvPr/>
        </p:nvPicPr>
        <p:blipFill>
          <a:blip r:embed="rId3" cstate="print"/>
          <a:srcRect/>
          <a:stretch>
            <a:fillRect/>
          </a:stretch>
        </p:blipFill>
        <p:spPr bwMode="auto">
          <a:xfrm>
            <a:off x="1187624" y="4365104"/>
            <a:ext cx="3389362" cy="2264094"/>
          </a:xfrm>
          <a:prstGeom prst="rect">
            <a:avLst/>
          </a:prstGeom>
          <a:ln>
            <a:noFill/>
          </a:ln>
          <a:effectLst>
            <a:outerShdw blurRad="292100" dist="139700" dir="2700000" algn="tl" rotWithShape="0">
              <a:srgbClr val="333333">
                <a:alpha val="65000"/>
              </a:srgbClr>
            </a:outerShdw>
          </a:effectLst>
        </p:spPr>
      </p:pic>
      <p:pic>
        <p:nvPicPr>
          <p:cNvPr id="7171" name="Picture 3"/>
          <p:cNvPicPr>
            <a:picLocks noChangeAspect="1" noChangeArrowheads="1"/>
          </p:cNvPicPr>
          <p:nvPr/>
        </p:nvPicPr>
        <p:blipFill>
          <a:blip r:embed="rId4" cstate="print"/>
          <a:srcRect/>
          <a:stretch>
            <a:fillRect/>
          </a:stretch>
        </p:blipFill>
        <p:spPr bwMode="auto">
          <a:xfrm>
            <a:off x="5652120" y="3573016"/>
            <a:ext cx="2957314" cy="29573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5080"/>
            <a:ext cx="9144000" cy="6863080"/>
          </a:xfrm>
          <a:prstGeom prst="rect">
            <a:avLst/>
          </a:prstGeom>
          <a:noFill/>
          <a:ln w="9525">
            <a:noFill/>
            <a:miter lim="800000"/>
            <a:headEnd/>
            <a:tailEnd/>
          </a:ln>
        </p:spPr>
      </p:pic>
      <p:sp>
        <p:nvSpPr>
          <p:cNvPr id="2" name="Заголовок 1"/>
          <p:cNvSpPr>
            <a:spLocks noGrp="1"/>
          </p:cNvSpPr>
          <p:nvPr>
            <p:ph type="title"/>
          </p:nvPr>
        </p:nvSpPr>
        <p:spPr>
          <a:xfrm>
            <a:off x="395536" y="260648"/>
            <a:ext cx="8229600" cy="1066800"/>
          </a:xfrm>
        </p:spPr>
        <p:txBody>
          <a:bodyPr>
            <a:normAutofit/>
          </a:bodyPr>
          <a:lstStyle/>
          <a:p>
            <a:pPr algn="ctr"/>
            <a:r>
              <a:rPr lang="uk-UA" sz="2800" b="1" i="1" dirty="0" smtClean="0">
                <a:solidFill>
                  <a:schemeClr val="bg1">
                    <a:lumMod val="75000"/>
                  </a:schemeClr>
                </a:solidFill>
              </a:rPr>
              <a:t>Променева хвороба </a:t>
            </a:r>
            <a:br>
              <a:rPr lang="uk-UA" sz="2800" b="1" i="1" dirty="0" smtClean="0">
                <a:solidFill>
                  <a:schemeClr val="bg1">
                    <a:lumMod val="75000"/>
                  </a:schemeClr>
                </a:solidFill>
              </a:rPr>
            </a:br>
            <a:r>
              <a:rPr lang="uk-UA" sz="2800" b="1" i="1" dirty="0" smtClean="0">
                <a:solidFill>
                  <a:schemeClr val="bg1">
                    <a:lumMod val="75000"/>
                  </a:schemeClr>
                </a:solidFill>
              </a:rPr>
              <a:t>2-го (середнього) ступеня </a:t>
            </a:r>
            <a:endParaRPr lang="uk-UA" sz="2800" b="1" i="1" dirty="0">
              <a:solidFill>
                <a:schemeClr val="bg1">
                  <a:lumMod val="75000"/>
                </a:schemeClr>
              </a:solidFill>
            </a:endParaRPr>
          </a:p>
        </p:txBody>
      </p:sp>
      <p:sp>
        <p:nvSpPr>
          <p:cNvPr id="3" name="Содержимое 2"/>
          <p:cNvSpPr>
            <a:spLocks noGrp="1"/>
          </p:cNvSpPr>
          <p:nvPr>
            <p:ph idx="1"/>
          </p:nvPr>
        </p:nvSpPr>
        <p:spPr>
          <a:xfrm>
            <a:off x="539552" y="1700808"/>
            <a:ext cx="8208912" cy="3456384"/>
          </a:xfrm>
        </p:spPr>
        <p:txBody>
          <a:bodyPr>
            <a:normAutofit fontScale="77500" lnSpcReduction="20000"/>
          </a:bodyPr>
          <a:lstStyle/>
          <a:p>
            <a:r>
              <a:rPr lang="uk-UA" dirty="0" smtClean="0"/>
              <a:t>виникає при загальній експозиційній дозі опромінення 200…400Р. </a:t>
            </a:r>
          </a:p>
          <a:p>
            <a:r>
              <a:rPr lang="uk-UA" dirty="0" smtClean="0"/>
              <a:t>прихований період триває близько 1 тижня.</a:t>
            </a:r>
          </a:p>
          <a:p>
            <a:r>
              <a:rPr lang="uk-UA" dirty="0" smtClean="0"/>
              <a:t>проявляється у вигляді важкого нездужання, розладу нервової системи, головних болях, запамороченнях, часто буває блювота й понос, підвищується температура</a:t>
            </a:r>
          </a:p>
          <a:p>
            <a:r>
              <a:rPr lang="uk-UA" dirty="0" smtClean="0"/>
              <a:t>кількість лейкоцитів (особливо лімфоцитів) зменшується в 2 рази. </a:t>
            </a:r>
          </a:p>
          <a:p>
            <a:r>
              <a:rPr lang="uk-UA" dirty="0" smtClean="0"/>
              <a:t>лікування триває 1,5-2 місяці. </a:t>
            </a:r>
          </a:p>
          <a:p>
            <a:r>
              <a:rPr lang="uk-UA" dirty="0" smtClean="0"/>
              <a:t>смертність - до 20% випадків.</a:t>
            </a:r>
          </a:p>
          <a:p>
            <a:endParaRPr lang="uk-UA" dirty="0"/>
          </a:p>
        </p:txBody>
      </p:sp>
      <p:pic>
        <p:nvPicPr>
          <p:cNvPr id="8194" name="Picture 2"/>
          <p:cNvPicPr>
            <a:picLocks noChangeAspect="1" noChangeArrowheads="1"/>
          </p:cNvPicPr>
          <p:nvPr/>
        </p:nvPicPr>
        <p:blipFill>
          <a:blip r:embed="rId3" cstate="print"/>
          <a:srcRect/>
          <a:stretch>
            <a:fillRect/>
          </a:stretch>
        </p:blipFill>
        <p:spPr bwMode="auto">
          <a:xfrm>
            <a:off x="5292080" y="3933056"/>
            <a:ext cx="3029322" cy="2738507"/>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1547664" y="4653136"/>
            <a:ext cx="2341612" cy="200709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5080"/>
            <a:ext cx="9144000" cy="6863080"/>
          </a:xfrm>
          <a:prstGeom prst="rect">
            <a:avLst/>
          </a:prstGeom>
          <a:noFill/>
          <a:ln w="9525">
            <a:noFill/>
            <a:miter lim="800000"/>
            <a:headEnd/>
            <a:tailEnd/>
          </a:ln>
        </p:spPr>
      </p:pic>
      <p:sp>
        <p:nvSpPr>
          <p:cNvPr id="2" name="Заголовок 1"/>
          <p:cNvSpPr>
            <a:spLocks noGrp="1"/>
          </p:cNvSpPr>
          <p:nvPr>
            <p:ph type="title"/>
          </p:nvPr>
        </p:nvSpPr>
        <p:spPr>
          <a:xfrm>
            <a:off x="251520" y="260648"/>
            <a:ext cx="8229600" cy="1066800"/>
          </a:xfrm>
        </p:spPr>
        <p:txBody>
          <a:bodyPr>
            <a:normAutofit fontScale="90000"/>
          </a:bodyPr>
          <a:lstStyle/>
          <a:p>
            <a:pPr algn="ctr"/>
            <a:r>
              <a:rPr lang="uk-UA" i="1" dirty="0" smtClean="0">
                <a:solidFill>
                  <a:schemeClr val="bg1">
                    <a:lumMod val="95000"/>
                  </a:schemeClr>
                </a:solidFill>
                <a:latin typeface="Georgia" pitchFamily="18" charset="0"/>
              </a:rPr>
              <a:t>Променева хвороба </a:t>
            </a:r>
            <a:br>
              <a:rPr lang="uk-UA" i="1" dirty="0" smtClean="0">
                <a:solidFill>
                  <a:schemeClr val="bg1">
                    <a:lumMod val="95000"/>
                  </a:schemeClr>
                </a:solidFill>
                <a:latin typeface="Georgia" pitchFamily="18" charset="0"/>
              </a:rPr>
            </a:br>
            <a:r>
              <a:rPr lang="uk-UA" i="1" dirty="0" smtClean="0">
                <a:solidFill>
                  <a:schemeClr val="bg1">
                    <a:lumMod val="95000"/>
                  </a:schemeClr>
                </a:solidFill>
                <a:latin typeface="Georgia" pitchFamily="18" charset="0"/>
              </a:rPr>
              <a:t>3-го (важкого) ступеня </a:t>
            </a:r>
            <a:endParaRPr lang="uk-UA" i="1" dirty="0">
              <a:solidFill>
                <a:schemeClr val="bg1">
                  <a:lumMod val="95000"/>
                </a:schemeClr>
              </a:solidFill>
              <a:latin typeface="Georgia" pitchFamily="18" charset="0"/>
            </a:endParaRPr>
          </a:p>
        </p:txBody>
      </p:sp>
      <p:sp>
        <p:nvSpPr>
          <p:cNvPr id="3" name="Содержимое 2"/>
          <p:cNvSpPr>
            <a:spLocks noGrp="1"/>
          </p:cNvSpPr>
          <p:nvPr>
            <p:ph idx="1"/>
          </p:nvPr>
        </p:nvSpPr>
        <p:spPr>
          <a:xfrm>
            <a:off x="395536" y="1844824"/>
            <a:ext cx="8229600" cy="4325112"/>
          </a:xfrm>
        </p:spPr>
        <p:txBody>
          <a:bodyPr>
            <a:normAutofit fontScale="92500"/>
          </a:bodyPr>
          <a:lstStyle/>
          <a:p>
            <a:r>
              <a:rPr lang="uk-UA" dirty="0" smtClean="0"/>
              <a:t>виникає при загальній експозиційній дозі опромінення 400…600Р. </a:t>
            </a:r>
          </a:p>
          <a:p>
            <a:r>
              <a:rPr lang="uk-UA" dirty="0" smtClean="0"/>
              <a:t>прихований період — до декількох годин.</a:t>
            </a:r>
          </a:p>
          <a:p>
            <a:r>
              <a:rPr lang="uk-UA" dirty="0" smtClean="0"/>
              <a:t>відзначають ті ж ознаки, що й при 2-му ступені, тільки у важчій формі. </a:t>
            </a:r>
          </a:p>
          <a:p>
            <a:r>
              <a:rPr lang="uk-UA" dirty="0" smtClean="0"/>
              <a:t>крім того, можлива втрата свідомості, крововиливи на слизуваті оболонки і як наслідок — запальні процеси. </a:t>
            </a:r>
          </a:p>
          <a:p>
            <a:r>
              <a:rPr lang="uk-UA" dirty="0" smtClean="0"/>
              <a:t>Без лікування в 20…70% випадків наступає смерть від інфекційних ускладнень або кровотеч.</a:t>
            </a:r>
          </a:p>
          <a:p>
            <a:endParaRPr lang="uk-UA" dirty="0"/>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5080"/>
            <a:ext cx="9144000" cy="6863080"/>
          </a:xfrm>
          <a:prstGeom prst="rect">
            <a:avLst/>
          </a:prstGeom>
          <a:noFill/>
          <a:ln w="9525">
            <a:noFill/>
            <a:miter lim="800000"/>
            <a:headEnd/>
            <a:tailEnd/>
          </a:ln>
        </p:spPr>
      </p:pic>
      <p:sp>
        <p:nvSpPr>
          <p:cNvPr id="2" name="Заголовок 1"/>
          <p:cNvSpPr>
            <a:spLocks noGrp="1"/>
          </p:cNvSpPr>
          <p:nvPr>
            <p:ph type="title"/>
          </p:nvPr>
        </p:nvSpPr>
        <p:spPr>
          <a:xfrm>
            <a:off x="323528" y="332656"/>
            <a:ext cx="8229600" cy="1008112"/>
          </a:xfrm>
        </p:spPr>
        <p:txBody>
          <a:bodyPr>
            <a:normAutofit fontScale="90000"/>
          </a:bodyPr>
          <a:lstStyle/>
          <a:p>
            <a:pPr algn="ctr"/>
            <a:r>
              <a:rPr lang="uk-UA" dirty="0" smtClean="0">
                <a:solidFill>
                  <a:schemeClr val="bg1"/>
                </a:solidFill>
              </a:rPr>
              <a:t>Променева хвороба 4-го (украй важкого) ступеня</a:t>
            </a:r>
            <a:endParaRPr lang="uk-UA" dirty="0">
              <a:solidFill>
                <a:schemeClr val="bg1"/>
              </a:solidFill>
            </a:endParaRPr>
          </a:p>
        </p:txBody>
      </p:sp>
      <p:sp>
        <p:nvSpPr>
          <p:cNvPr id="3" name="Содержимое 2"/>
          <p:cNvSpPr>
            <a:spLocks noGrp="1"/>
          </p:cNvSpPr>
          <p:nvPr>
            <p:ph idx="1"/>
          </p:nvPr>
        </p:nvSpPr>
        <p:spPr>
          <a:xfrm>
            <a:off x="323528" y="2249424"/>
            <a:ext cx="5112568" cy="3843872"/>
          </a:xfrm>
        </p:spPr>
        <p:txBody>
          <a:bodyPr>
            <a:normAutofit fontScale="85000" lnSpcReduction="10000"/>
          </a:bodyPr>
          <a:lstStyle/>
          <a:p>
            <a:pPr>
              <a:buNone/>
            </a:pPr>
            <a:r>
              <a:rPr lang="uk-UA" dirty="0" smtClean="0"/>
              <a:t>   виникає при дозі більше 600 Р, що без лікування звичайно закінчується смертю впродовж 2-х тижнів. </a:t>
            </a:r>
          </a:p>
          <a:p>
            <a:pPr>
              <a:buNone/>
            </a:pPr>
            <a:endParaRPr lang="uk-UA" dirty="0" smtClean="0"/>
          </a:p>
          <a:p>
            <a:pPr>
              <a:buNone/>
            </a:pPr>
            <a:r>
              <a:rPr lang="uk-UA" dirty="0" smtClean="0"/>
              <a:t>    Розрізняють: </a:t>
            </a:r>
          </a:p>
          <a:p>
            <a:r>
              <a:rPr lang="uk-UA" dirty="0" smtClean="0"/>
              <a:t>перехідну форму (600...1000 Р);</a:t>
            </a:r>
          </a:p>
          <a:p>
            <a:r>
              <a:rPr lang="uk-UA" dirty="0" smtClean="0"/>
              <a:t>кишкову (1000...8000 Р);</a:t>
            </a:r>
          </a:p>
          <a:p>
            <a:r>
              <a:rPr lang="uk-UA" dirty="0" smtClean="0"/>
              <a:t>церебральну (більше 8000 Р).</a:t>
            </a:r>
            <a:endParaRPr lang="uk-UA" dirty="0"/>
          </a:p>
        </p:txBody>
      </p:sp>
      <p:pic>
        <p:nvPicPr>
          <p:cNvPr id="6146" name="Picture 2"/>
          <p:cNvPicPr>
            <a:picLocks noChangeAspect="1" noChangeArrowheads="1"/>
          </p:cNvPicPr>
          <p:nvPr/>
        </p:nvPicPr>
        <p:blipFill>
          <a:blip r:embed="rId3" cstate="print"/>
          <a:srcRect/>
          <a:stretch>
            <a:fillRect/>
          </a:stretch>
        </p:blipFill>
        <p:spPr bwMode="auto">
          <a:xfrm>
            <a:off x="5364088" y="2564904"/>
            <a:ext cx="3537743" cy="2649892"/>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6762" y="0"/>
            <a:ext cx="9137237" cy="6863080"/>
          </a:xfrm>
          <a:prstGeom prst="rect">
            <a:avLst/>
          </a:prstGeom>
          <a:noFill/>
          <a:ln w="9525">
            <a:noFill/>
            <a:miter lim="800000"/>
            <a:headEnd/>
            <a:tailEnd/>
          </a:ln>
        </p:spPr>
      </p:pic>
      <p:sp>
        <p:nvSpPr>
          <p:cNvPr id="3" name="Содержимое 2"/>
          <p:cNvSpPr>
            <a:spLocks noGrp="1"/>
          </p:cNvSpPr>
          <p:nvPr>
            <p:ph idx="1"/>
          </p:nvPr>
        </p:nvSpPr>
        <p:spPr>
          <a:xfrm>
            <a:off x="2411760" y="1124744"/>
            <a:ext cx="6275040" cy="4752528"/>
          </a:xfrm>
        </p:spPr>
        <p:txBody>
          <a:bodyPr>
            <a:normAutofit fontScale="92500"/>
          </a:bodyPr>
          <a:lstStyle/>
          <a:p>
            <a:pPr>
              <a:buNone/>
            </a:pPr>
            <a:r>
              <a:rPr lang="uk-UA" i="1" dirty="0" smtClean="0"/>
              <a:t>   Із зростанням ступеня тяжкості гострої променевої хвороби у осіб, які пережили період її формування, знижується повнота подальшого відновлення, більш виражені залишкові явища ураження кровотворення (</a:t>
            </a:r>
            <a:r>
              <a:rPr lang="uk-UA" i="1" dirty="0" err="1" smtClean="0"/>
              <a:t>тромбоцитопенія</a:t>
            </a:r>
            <a:r>
              <a:rPr lang="uk-UA" i="1" dirty="0" smtClean="0"/>
              <a:t> і </a:t>
            </a:r>
            <a:r>
              <a:rPr lang="uk-UA" i="1" dirty="0" err="1" smtClean="0"/>
              <a:t>нейтропенія</a:t>
            </a:r>
            <a:r>
              <a:rPr lang="uk-UA" i="1" dirty="0" smtClean="0"/>
              <a:t>), розвивається катаракта, прогресують дистрофічні зміни шкіри, проявляються ознаки астенії.</a:t>
            </a:r>
          </a:p>
          <a:p>
            <a:endParaRPr lang="uk-UA" i="1" dirty="0" smtClean="0"/>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2" name="Заголовок 1"/>
          <p:cNvSpPr>
            <a:spLocks noGrp="1"/>
          </p:cNvSpPr>
          <p:nvPr>
            <p:ph type="title"/>
          </p:nvPr>
        </p:nvSpPr>
        <p:spPr>
          <a:xfrm>
            <a:off x="683568" y="0"/>
            <a:ext cx="8229600" cy="1066800"/>
          </a:xfrm>
        </p:spPr>
        <p:txBody>
          <a:bodyPr/>
          <a:lstStyle/>
          <a:p>
            <a:r>
              <a:rPr lang="uk-UA"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Лікування променевої хвороби</a:t>
            </a:r>
            <a:endParaRPr lang="uk-UA"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323528" y="1196752"/>
            <a:ext cx="8280920" cy="2880320"/>
          </a:xfrm>
        </p:spPr>
        <p:txBody>
          <a:bodyPr>
            <a:normAutofit fontScale="85000" lnSpcReduction="20000"/>
          </a:bodyPr>
          <a:lstStyle/>
          <a:p>
            <a:r>
              <a:rPr lang="uk-UA" i="1" dirty="0" smtClean="0">
                <a:solidFill>
                  <a:schemeClr val="bg1"/>
                </a:solidFill>
              </a:rPr>
              <a:t>Лікування променевої хвороби полягає в забезпеченні асептичного режиму (у спеціальних або пристосованих палатах), профілактиці інфекційних ускладнень та призначення симптоматичних засобів. При розвитку агранулоцитозу і лихоманки, навіть без виявлення вогнищ інфекції, застосовують антибіотики широкого спектру дії та за показаннями противірусні препарати.</a:t>
            </a:r>
          </a:p>
          <a:p>
            <a:endParaRPr lang="uk-UA" i="1" dirty="0">
              <a:solidFill>
                <a:schemeClr val="bg1"/>
              </a:solidFill>
            </a:endParaRPr>
          </a:p>
        </p:txBody>
      </p:sp>
      <p:pic>
        <p:nvPicPr>
          <p:cNvPr id="5122" name="Picture 2"/>
          <p:cNvPicPr>
            <a:picLocks noChangeAspect="1" noChangeArrowheads="1"/>
          </p:cNvPicPr>
          <p:nvPr/>
        </p:nvPicPr>
        <p:blipFill>
          <a:blip r:embed="rId3" cstate="print"/>
          <a:srcRect b="10001"/>
          <a:stretch>
            <a:fillRect/>
          </a:stretch>
        </p:blipFill>
        <p:spPr bwMode="auto">
          <a:xfrm>
            <a:off x="899592" y="4221088"/>
            <a:ext cx="3361452" cy="2376264"/>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932040" y="4209366"/>
            <a:ext cx="3312368" cy="238798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683568" y="476672"/>
            <a:ext cx="7848872" cy="1815882"/>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uk-UA" sz="2800" b="1" i="1" dirty="0" smtClean="0">
                <a:solidFill>
                  <a:schemeClr val="bg1"/>
                </a:solidFill>
              </a:rPr>
              <a:t>Іонізуюче випромінювання </a:t>
            </a:r>
            <a:r>
              <a:rPr lang="uk-UA" sz="2800" i="1" dirty="0" smtClean="0">
                <a:solidFill>
                  <a:schemeClr val="bg1"/>
                </a:solidFill>
              </a:rPr>
              <a:t>- це випромінювання, взаємодія якого з середовищем призводить до утворення електричних зарядів (</a:t>
            </a:r>
            <a:r>
              <a:rPr lang="uk-UA" sz="2800" i="1" dirty="0" err="1" smtClean="0">
                <a:solidFill>
                  <a:schemeClr val="bg1"/>
                </a:solidFill>
              </a:rPr>
              <a:t>йонів</a:t>
            </a:r>
            <a:r>
              <a:rPr lang="uk-UA" sz="2800" i="1" dirty="0" smtClean="0">
                <a:solidFill>
                  <a:schemeClr val="bg1"/>
                </a:solidFill>
              </a:rPr>
              <a:t>). </a:t>
            </a:r>
            <a:endParaRPr lang="uk-UA" sz="2800" i="1" dirty="0">
              <a:solidFill>
                <a:schemeClr val="bg1"/>
              </a:solidFill>
            </a:endParaRPr>
          </a:p>
        </p:txBody>
      </p:sp>
      <p:graphicFrame>
        <p:nvGraphicFramePr>
          <p:cNvPr id="8" name="Схема 7"/>
          <p:cNvGraphicFramePr/>
          <p:nvPr/>
        </p:nvGraphicFramePr>
        <p:xfrm>
          <a:off x="971600" y="3429000"/>
          <a:ext cx="7128792"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a:xfrm>
            <a:off x="755576" y="2204864"/>
            <a:ext cx="8229600" cy="1066800"/>
          </a:xfrm>
        </p:spPr>
        <p:txBody>
          <a:bodyPr>
            <a:noAutofit/>
          </a:bodyPr>
          <a:lstStyle/>
          <a:p>
            <a:r>
              <a:rPr lang="uk-UA" sz="8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Дякую за увагу!</a:t>
            </a:r>
            <a:endParaRPr lang="uk-UA" sz="8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532888"/>
            <a:ext cx="8229600" cy="4325112"/>
          </a:xfrm>
        </p:spPr>
        <p:txBody>
          <a:bodyPr>
            <a:normAutofit/>
          </a:bodyPr>
          <a:lstStyle/>
          <a:p>
            <a:endParaRPr lang="uk-UA" i="1" dirty="0" smtClean="0">
              <a:solidFill>
                <a:schemeClr val="accent2">
                  <a:lumMod val="75000"/>
                </a:schemeClr>
              </a:solidFill>
            </a:endParaRPr>
          </a:p>
          <a:p>
            <a:pPr>
              <a:buNone/>
            </a:pPr>
            <a:r>
              <a:rPr lang="uk-UA" i="1" dirty="0" smtClean="0">
                <a:solidFill>
                  <a:schemeClr val="accent2">
                    <a:lumMod val="75000"/>
                  </a:schemeClr>
                </a:solidFill>
              </a:rPr>
              <a:t>     В залежності від поглинутої дози випромінювання та індивідуальних особливостей організму викликані зміни можуть носити зворотний або незворотний характер. При незначних дозах опромінення уражені тканини відновлюються. Тривалий вплив доз, які перевищують гранично допустимі межі, може викликати незворотні зміни в окремих органах або у всьому організмі й виразитися в хронічній формі променевої хвороби. Віддаленими наслідками променевого ураження можуть бути променеві катаракти, злоякісні пухлини.</a:t>
            </a:r>
            <a:endParaRPr lang="uk-UA" i="1" dirty="0">
              <a:solidFill>
                <a:schemeClr val="accent2">
                  <a:lumMod val="75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rot="16200000">
            <a:off x="699260" y="100940"/>
            <a:ext cx="2411760" cy="258716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004048" y="224356"/>
            <a:ext cx="3096344" cy="2328451"/>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66800"/>
          </a:xfrm>
        </p:spPr>
        <p:txBody>
          <a:bodyPr>
            <a:noAutofit/>
          </a:bodyPr>
          <a:lstStyle/>
          <a:p>
            <a:pPr lvl="0"/>
            <a:r>
              <a:rPr lang="uk-UA" sz="1800" i="1" dirty="0" smtClean="0"/>
              <a:t>При одноразовому опроміненні всього тіла людини можливі такі біологічні порушення в залежності від сумарної поглинутої дози випромінювання:</a:t>
            </a:r>
            <a:br>
              <a:rPr lang="uk-UA" sz="1800" i="1" dirty="0" smtClean="0"/>
            </a:br>
            <a:endParaRPr lang="uk-UA" sz="1800" i="1" dirty="0"/>
          </a:p>
        </p:txBody>
      </p:sp>
      <p:graphicFrame>
        <p:nvGraphicFramePr>
          <p:cNvPr id="4" name="Содержимое 3"/>
          <p:cNvGraphicFramePr>
            <a:graphicFrameLocks noGrp="1"/>
          </p:cNvGraphicFramePr>
          <p:nvPr>
            <p:ph idx="1"/>
          </p:nvPr>
        </p:nvGraphicFramePr>
        <p:xfrm>
          <a:off x="395536" y="1700808"/>
          <a:ext cx="8229600" cy="2304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srcRect/>
          <a:stretch>
            <a:fillRect/>
          </a:stretch>
        </p:blipFill>
        <p:spPr bwMode="auto">
          <a:xfrm>
            <a:off x="4499992" y="4149080"/>
            <a:ext cx="3274864" cy="2444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p:cNvPicPr>
            <a:picLocks noChangeAspect="1" noChangeArrowheads="1"/>
          </p:cNvPicPr>
          <p:nvPr/>
        </p:nvPicPr>
        <p:blipFill>
          <a:blip r:embed="rId8" cstate="print"/>
          <a:srcRect/>
          <a:stretch>
            <a:fillRect/>
          </a:stretch>
        </p:blipFill>
        <p:spPr bwMode="auto">
          <a:xfrm>
            <a:off x="755576" y="4077072"/>
            <a:ext cx="3409751" cy="24977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052736"/>
            <a:ext cx="7848871" cy="4824536"/>
          </a:xfrm>
        </p:spPr>
        <p:txBody>
          <a:bodyPr>
            <a:normAutofit fontScale="85000" lnSpcReduction="20000"/>
          </a:bodyPr>
          <a:lstStyle/>
          <a:p>
            <a:pPr>
              <a:buNone/>
            </a:pPr>
            <a:r>
              <a:rPr lang="uk-UA" i="1" dirty="0" smtClean="0"/>
              <a:t>    Віддалені наслідки опромінення - ефекти, які проявляються через тривалий час (кілька місяців або років) після одноразового або в результаті хронічного опромінення, включають в себе: </a:t>
            </a:r>
          </a:p>
          <a:p>
            <a:r>
              <a:rPr lang="uk-UA" i="1" dirty="0" smtClean="0"/>
              <a:t> зміни в статевій системі; </a:t>
            </a:r>
          </a:p>
          <a:p>
            <a:r>
              <a:rPr lang="uk-UA" i="1" dirty="0" smtClean="0"/>
              <a:t>склеротичні процеси; </a:t>
            </a:r>
          </a:p>
          <a:p>
            <a:r>
              <a:rPr lang="uk-UA" i="1" dirty="0" smtClean="0"/>
              <a:t> променеву катаракту; </a:t>
            </a:r>
          </a:p>
          <a:p>
            <a:r>
              <a:rPr lang="uk-UA" i="1" dirty="0" smtClean="0"/>
              <a:t>імунні хвороби; </a:t>
            </a:r>
          </a:p>
          <a:p>
            <a:r>
              <a:rPr lang="uk-UA" i="1" dirty="0" err="1" smtClean="0"/>
              <a:t>радіоканцерогенез</a:t>
            </a:r>
            <a:r>
              <a:rPr lang="uk-UA" i="1" dirty="0" smtClean="0"/>
              <a:t>; </a:t>
            </a:r>
          </a:p>
          <a:p>
            <a:r>
              <a:rPr lang="uk-UA" i="1" dirty="0" smtClean="0"/>
              <a:t> скорочення тривалості </a:t>
            </a:r>
          </a:p>
          <a:p>
            <a:pPr>
              <a:buNone/>
            </a:pPr>
            <a:r>
              <a:rPr lang="uk-UA" i="1" dirty="0" smtClean="0"/>
              <a:t>     життя; </a:t>
            </a:r>
          </a:p>
          <a:p>
            <a:r>
              <a:rPr lang="uk-UA" i="1" dirty="0" smtClean="0"/>
              <a:t>генетичні та </a:t>
            </a:r>
            <a:r>
              <a:rPr lang="uk-UA" i="1" dirty="0" err="1" smtClean="0"/>
              <a:t>тератогенні</a:t>
            </a:r>
            <a:endParaRPr lang="uk-UA" i="1" dirty="0" smtClean="0"/>
          </a:p>
          <a:p>
            <a:pPr>
              <a:buNone/>
            </a:pPr>
            <a:r>
              <a:rPr lang="uk-UA" i="1" dirty="0" smtClean="0"/>
              <a:t>     ефекти.</a:t>
            </a:r>
            <a:endParaRPr lang="uk-UA" i="1" dirty="0"/>
          </a:p>
        </p:txBody>
      </p:sp>
      <p:pic>
        <p:nvPicPr>
          <p:cNvPr id="1026" name="Picture 2"/>
          <p:cNvPicPr>
            <a:picLocks noChangeAspect="1" noChangeArrowheads="1"/>
          </p:cNvPicPr>
          <p:nvPr/>
        </p:nvPicPr>
        <p:blipFill>
          <a:blip r:embed="rId2" cstate="print"/>
          <a:srcRect/>
          <a:stretch>
            <a:fillRect/>
          </a:stretch>
        </p:blipFill>
        <p:spPr bwMode="auto">
          <a:xfrm>
            <a:off x="5148064" y="2420888"/>
            <a:ext cx="3779912" cy="3600549"/>
          </a:xfrm>
          <a:prstGeom prst="rect">
            <a:avLst/>
          </a:prstGeom>
          <a:ln>
            <a:noFill/>
          </a:ln>
          <a:effectLst>
            <a:outerShdw blurRad="292100" dist="139700" dir="2700000" algn="tl" rotWithShape="0">
              <a:srgbClr val="333333">
                <a:alpha val="65000"/>
              </a:srgbClr>
            </a:outerShdw>
          </a:effectLst>
        </p:spPr>
      </p:pic>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Содержимое 2"/>
          <p:cNvSpPr>
            <a:spLocks noGrp="1"/>
          </p:cNvSpPr>
          <p:nvPr>
            <p:ph idx="1"/>
          </p:nvPr>
        </p:nvSpPr>
        <p:spPr>
          <a:xfrm>
            <a:off x="0" y="548680"/>
            <a:ext cx="6228184" cy="3096344"/>
          </a:xfrm>
        </p:spPr>
        <p:txBody>
          <a:bodyPr>
            <a:normAutofit fontScale="70000" lnSpcReduction="20000"/>
          </a:bodyPr>
          <a:lstStyle/>
          <a:p>
            <a:pPr>
              <a:buNone/>
            </a:pPr>
            <a:r>
              <a:rPr lang="uk-UA" dirty="0" smtClean="0"/>
              <a:t>   </a:t>
            </a:r>
            <a:r>
              <a:rPr lang="vi-VN" i="1" dirty="0" smtClean="0">
                <a:solidFill>
                  <a:schemeClr val="bg1"/>
                </a:solidFill>
              </a:rPr>
              <a:t>Промене́ва хворо́ба— захворювання, що виникає в результаті одержання підвищеної дози радіації, включаючи опромінення рентгенівськими променями, гамма-променями, нейтронами й іншими видами ядерного випромінювання у вигляді опадів чи вибуху атомної бомби. </a:t>
            </a:r>
            <a:endParaRPr lang="uk-UA" i="1" dirty="0" smtClean="0">
              <a:solidFill>
                <a:schemeClr val="bg1"/>
              </a:solidFill>
            </a:endParaRPr>
          </a:p>
          <a:p>
            <a:pPr>
              <a:buNone/>
            </a:pPr>
            <a:r>
              <a:rPr lang="uk-UA" i="1" dirty="0" smtClean="0">
                <a:solidFill>
                  <a:schemeClr val="bg1"/>
                </a:solidFill>
              </a:rPr>
              <a:t>    Променева хвороба формується під впливом радіоактивного випромінювання в діапазоні доз 1-10 </a:t>
            </a:r>
            <a:r>
              <a:rPr lang="uk-UA" i="1" dirty="0" err="1" smtClean="0">
                <a:solidFill>
                  <a:schemeClr val="bg1"/>
                </a:solidFill>
              </a:rPr>
              <a:t>Гр</a:t>
            </a:r>
            <a:r>
              <a:rPr lang="uk-UA" i="1" dirty="0" smtClean="0">
                <a:solidFill>
                  <a:schemeClr val="bg1"/>
                </a:solidFill>
              </a:rPr>
              <a:t> і більше. Деякі зміни, що спостерігаються при опроміненні в дозах 01-1 </a:t>
            </a:r>
            <a:r>
              <a:rPr lang="uk-UA" i="1" dirty="0" err="1" smtClean="0">
                <a:solidFill>
                  <a:schemeClr val="bg1"/>
                </a:solidFill>
              </a:rPr>
              <a:t>Гр</a:t>
            </a:r>
            <a:r>
              <a:rPr lang="uk-UA" i="1" dirty="0" smtClean="0">
                <a:solidFill>
                  <a:schemeClr val="bg1"/>
                </a:solidFill>
              </a:rPr>
              <a:t>, розцінюються як </a:t>
            </a:r>
            <a:r>
              <a:rPr lang="uk-UA" i="1" dirty="0" err="1" smtClean="0">
                <a:solidFill>
                  <a:schemeClr val="bg1"/>
                </a:solidFill>
              </a:rPr>
              <a:t>доклінічні</a:t>
            </a:r>
            <a:r>
              <a:rPr lang="uk-UA" i="1" dirty="0" smtClean="0">
                <a:solidFill>
                  <a:schemeClr val="bg1"/>
                </a:solidFill>
              </a:rPr>
              <a:t> стадії захворювання.</a:t>
            </a:r>
          </a:p>
        </p:txBody>
      </p:sp>
      <p:pic>
        <p:nvPicPr>
          <p:cNvPr id="5122" name="Picture 2"/>
          <p:cNvPicPr>
            <a:picLocks noChangeAspect="1" noChangeArrowheads="1"/>
          </p:cNvPicPr>
          <p:nvPr/>
        </p:nvPicPr>
        <p:blipFill>
          <a:blip r:embed="rId3" cstate="print"/>
          <a:srcRect/>
          <a:stretch>
            <a:fillRect/>
          </a:stretch>
        </p:blipFill>
        <p:spPr bwMode="auto">
          <a:xfrm>
            <a:off x="395536" y="3645024"/>
            <a:ext cx="5650009" cy="290033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0728"/>
            <a:ext cx="8229600" cy="1066800"/>
          </a:xfrm>
        </p:spPr>
        <p:txBody>
          <a:bodyPr>
            <a:noAutofit/>
          </a:bodyPr>
          <a:lstStyle/>
          <a:p>
            <a:r>
              <a:rPr lang="uk-UA" sz="2400" i="1" dirty="0" smtClean="0">
                <a:solidFill>
                  <a:schemeClr val="accent2">
                    <a:lumMod val="50000"/>
                  </a:schemeClr>
                </a:solidFill>
              </a:rPr>
              <a:t> Клінічні прояви хвороби залежать від сумарної дози випромінювання, а також від її розподілу в часі і в тілі людини.</a:t>
            </a:r>
            <a:endParaRPr lang="uk-UA" sz="2400" dirty="0">
              <a:solidFill>
                <a:schemeClr val="accent2">
                  <a:lumMod val="50000"/>
                </a:schemeClr>
              </a:solidFill>
            </a:endParaRPr>
          </a:p>
        </p:txBody>
      </p:sp>
      <p:graphicFrame>
        <p:nvGraphicFramePr>
          <p:cNvPr id="6" name="Содержимое 3"/>
          <p:cNvGraphicFramePr>
            <a:graphicFrameLocks/>
          </p:cNvGraphicFramePr>
          <p:nvPr/>
        </p:nvGraphicFramePr>
        <p:xfrm>
          <a:off x="899592" y="2564904"/>
          <a:ext cx="6552728" cy="3072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7" name="Схема 6"/>
          <p:cNvGraphicFramePr/>
          <p:nvPr/>
        </p:nvGraphicFramePr>
        <p:xfrm>
          <a:off x="1331640" y="980728"/>
          <a:ext cx="66967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одержимое 8"/>
          <p:cNvGraphicFramePr>
            <a:graphicFrameLocks noGrp="1"/>
          </p:cNvGraphicFramePr>
          <p:nvPr>
            <p:ph idx="1"/>
          </p:nvPr>
        </p:nvGraphicFramePr>
        <p:xfrm>
          <a:off x="467544" y="5589240"/>
          <a:ext cx="8219256" cy="985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7">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Urban</Template>
  <TotalTime>110</TotalTime>
  <Words>940</Words>
  <Application>Microsoft Office PowerPoint</Application>
  <PresentationFormat>Экран (4:3)</PresentationFormat>
  <Paragraphs>77</Paragraphs>
  <Slides>20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Городская</vt:lpstr>
      <vt:lpstr>Тема7</vt:lpstr>
      <vt:lpstr>Презентація на тему: “Дія на організм людини іонізуючого випромінювання. Променева хвороба та її симптоми. Ступені тяжкості перебігу променевої хвороби”</vt:lpstr>
      <vt:lpstr>Слайд 2</vt:lpstr>
      <vt:lpstr>Слайд 3</vt:lpstr>
      <vt:lpstr>Слайд 4</vt:lpstr>
      <vt:lpstr>При одноразовому опроміненні всього тіла людини можливі такі біологічні порушення в залежності від сумарної поглинутої дози випромінювання: </vt:lpstr>
      <vt:lpstr>Слайд 6</vt:lpstr>
      <vt:lpstr>Слайд 7</vt:lpstr>
      <vt:lpstr> Клінічні прояви хвороби залежать від сумарної дози випромінювання, а також від її розподілу в часі і в тілі людини.</vt:lpstr>
      <vt:lpstr>Слайд 9</vt:lpstr>
      <vt:lpstr>Слайд 10</vt:lpstr>
      <vt:lpstr>Слайд 11</vt:lpstr>
      <vt:lpstr>До заходів невідкладної медичної допомоги відносять такі: </vt:lpstr>
      <vt:lpstr>Слайд 13</vt:lpstr>
      <vt:lpstr>Променева хвороба  1-го (легкого) ступеня </vt:lpstr>
      <vt:lpstr>Променева хвороба  2-го (середнього) ступеня </vt:lpstr>
      <vt:lpstr>Променева хвороба  3-го (важкого) ступеня </vt:lpstr>
      <vt:lpstr>Променева хвороба 4-го (украй важкого) ступеня</vt:lpstr>
      <vt:lpstr>Слайд 18</vt:lpstr>
      <vt:lpstr>Лікування променевої хвороби</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“Променева хвороба та її симптоми. Ступені тяжкості перебігу променевої хвороби”</dc:title>
  <dc:creator>адмін</dc:creator>
  <cp:lastModifiedBy>адмін</cp:lastModifiedBy>
  <cp:revision>13</cp:revision>
  <dcterms:created xsi:type="dcterms:W3CDTF">2014-04-28T14:25:31Z</dcterms:created>
  <dcterms:modified xsi:type="dcterms:W3CDTF">2014-06-06T19:18:12Z</dcterms:modified>
</cp:coreProperties>
</file>