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-2434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1643050"/>
            <a:ext cx="5357850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Біоніка</a:t>
            </a:r>
            <a:endParaRPr lang="ru-RU" sz="1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Барик\Рабочий стол\foto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00108"/>
            <a:ext cx="36433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Барик\Рабочий стол\foto2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3728508" cy="510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Барик\Рабочий стол\foto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-142900"/>
            <a:ext cx="4786314" cy="468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634619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142908" y="3305109"/>
            <a:ext cx="5500726" cy="37665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47177_6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42909" y="-142900"/>
            <a:ext cx="5619789" cy="4214842"/>
          </a:xfrm>
        </p:spPr>
      </p:pic>
      <p:pic>
        <p:nvPicPr>
          <p:cNvPr id="9" name="Содержимое 8" descr="original-4abf33f2330211f4f975f1d1550138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00430" y="3143248"/>
            <a:ext cx="5841241" cy="41667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331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455874"/>
            <a:ext cx="5929354" cy="640212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20977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285728"/>
            <a:ext cx="7612732" cy="621508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6532_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89" y="1214422"/>
            <a:ext cx="6355977" cy="531178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19228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8481651" cy="600076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Рабочий стол\физика\gnezdo_s_ptitsami.5998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0"/>
            <a:ext cx="4956175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-2434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4572064" y="642918"/>
            <a:ext cx="1807381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Біоніка-</a:t>
            </a:r>
            <a:r>
              <a:rPr lang="uk-UA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прикладна наука </a:t>
            </a:r>
          </a:p>
          <a:p>
            <a:pPr algn="ctr"/>
            <a:r>
              <a:rPr lang="uk-UA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про застосування в </a:t>
            </a:r>
          </a:p>
          <a:p>
            <a:pPr algn="ctr"/>
            <a:r>
              <a:rPr lang="uk-UA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технічних пристроях і системах </a:t>
            </a:r>
          </a:p>
          <a:p>
            <a:pPr algn="ctr"/>
            <a:r>
              <a:rPr lang="uk-UA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принципів організації, </a:t>
            </a:r>
          </a:p>
          <a:p>
            <a:pPr algn="ctr"/>
            <a:r>
              <a:rPr lang="uk-UA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властивостей, функцій і </a:t>
            </a:r>
          </a:p>
          <a:p>
            <a:pPr algn="ctr"/>
            <a:r>
              <a:rPr lang="uk-UA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структур природи.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44051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uk-UA" sz="6000" dirty="0" smtClean="0"/>
              <a:t>Види біоніки: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u="sng" dirty="0" smtClean="0"/>
              <a:t>біологічна біоніка</a:t>
            </a:r>
            <a:r>
              <a:rPr lang="uk-UA" dirty="0" smtClean="0"/>
              <a:t>, </a:t>
            </a:r>
            <a:r>
              <a:rPr lang="uk-UA" dirty="0" smtClean="0"/>
              <a:t>що вивчає процеси, що відбуваються в біологічних системах; </a:t>
            </a:r>
            <a:br>
              <a:rPr lang="uk-UA" dirty="0" smtClean="0"/>
            </a:br>
            <a:r>
              <a:rPr lang="uk-UA" u="sng" dirty="0" smtClean="0"/>
              <a:t>теоретична біоніка</a:t>
            </a:r>
            <a:r>
              <a:rPr lang="uk-UA" dirty="0" smtClean="0"/>
              <a:t>, </a:t>
            </a:r>
            <a:r>
              <a:rPr lang="uk-UA" dirty="0" smtClean="0"/>
              <a:t>яка будує математичні моделі цих процесів; </a:t>
            </a:r>
            <a:br>
              <a:rPr lang="uk-UA" dirty="0" smtClean="0"/>
            </a:br>
            <a:r>
              <a:rPr lang="uk-UA" u="sng" dirty="0" smtClean="0"/>
              <a:t>технічна біоніка</a:t>
            </a:r>
            <a:r>
              <a:rPr lang="uk-UA" dirty="0" smtClean="0"/>
              <a:t>, застосовує  </a:t>
            </a:r>
            <a:r>
              <a:rPr lang="uk-UA" dirty="0" smtClean="0"/>
              <a:t>моделі теоретичної біоніки для вирішення інженерних завдань.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0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Bionik6_sal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428604"/>
            <a:ext cx="5712884" cy="2571768"/>
          </a:xfrm>
        </p:spPr>
      </p:pic>
      <p:pic>
        <p:nvPicPr>
          <p:cNvPr id="10" name="Содержимое 9" descr="Bionik5_salo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571604" y="3422157"/>
            <a:ext cx="5715040" cy="3131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3" descr="BIRD_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4500559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SAM0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357562"/>
            <a:ext cx="4429125" cy="332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4135442" cy="394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78931"/>
            <a:ext cx="3571900" cy="497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post-12150-11803819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1142984"/>
            <a:ext cx="3479358" cy="4143404"/>
          </a:xfrm>
          <a:prstGeom prst="rect">
            <a:avLst/>
          </a:prstGeom>
        </p:spPr>
      </p:pic>
      <p:pic>
        <p:nvPicPr>
          <p:cNvPr id="5" name="Picture 4" descr="проход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57224" y="1214422"/>
            <a:ext cx="3484044" cy="4129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8"/>
            <a:ext cx="4857752" cy="436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54070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documents\картинки\фони\фони нові\003513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35" y="-91009"/>
            <a:ext cx="9396535" cy="71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23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00438"/>
            <a:ext cx="4800605" cy="355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-1"/>
            <a:ext cx="4786346" cy="360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Види біоніки:  біологічна біоніка, що вивчає процеси, що відбуваються в біологічних системах;  теоретична біоніка, яка будує математичні моделі цих процесів;  технічна біоніка, застосовує  моделі теоретичної біоніки для вирішення інженерних завдань.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</cp:revision>
  <dcterms:modified xsi:type="dcterms:W3CDTF">2014-01-22T15:47:28Z</dcterms:modified>
</cp:coreProperties>
</file>