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CA134E2-33C7-4AD1-BC80-1193BCFC8B50}" type="datetimeFigureOut">
              <a:rPr lang="ru-RU" smtClean="0"/>
              <a:pPr/>
              <a:t>25.11.2014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5C0DA0-DF7D-42BE-91C3-96582C9CF4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429264"/>
            <a:ext cx="6400800" cy="1285884"/>
          </a:xfrm>
        </p:spPr>
        <p:txBody>
          <a:bodyPr/>
          <a:lstStyle/>
          <a:p>
            <a:r>
              <a:rPr lang="uk-UA" dirty="0" smtClean="0"/>
              <a:t>Виконала учениця 11-А класу</a:t>
            </a:r>
          </a:p>
          <a:p>
            <a:r>
              <a:rPr lang="uk-UA" dirty="0" smtClean="0"/>
              <a:t>Ковальова Анастасія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0593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Довготривале стиснення. Перша допомога при довготривалому стисненні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Синдром тривалого стиснення</a:t>
            </a:r>
            <a:r>
              <a:rPr lang="uk-UA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виникає внаслідок </a:t>
            </a:r>
          </a:p>
          <a:p>
            <a:pPr>
              <a:buNone/>
            </a:pPr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тривалого тиску на кінцівку тяжкого предмета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клінічному</a:t>
            </a:r>
            <a:r>
              <a:rPr lang="ru-RU" dirty="0" smtClean="0"/>
              <a:t> </a:t>
            </a:r>
            <a:r>
              <a:rPr lang="ru-RU" dirty="0" err="1" smtClean="0"/>
              <a:t>перебігу</a:t>
            </a:r>
            <a:r>
              <a:rPr lang="ru-RU" dirty="0" smtClean="0"/>
              <a:t> СТС </a:t>
            </a:r>
            <a:r>
              <a:rPr lang="ru-RU" dirty="0" err="1" smtClean="0"/>
              <a:t>виділяють</a:t>
            </a:r>
            <a:r>
              <a:rPr lang="ru-RU" dirty="0" smtClean="0"/>
              <a:t> три </a:t>
            </a:r>
            <a:r>
              <a:rPr lang="ru-RU" dirty="0" err="1" smtClean="0"/>
              <a:t>періоди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ранній</a:t>
            </a:r>
            <a:r>
              <a:rPr lang="ru-RU" dirty="0" smtClean="0"/>
              <a:t> (1-3 </a:t>
            </a:r>
            <a:r>
              <a:rPr lang="ru-RU" dirty="0" err="1" smtClean="0"/>
              <a:t>доби</a:t>
            </a:r>
            <a:r>
              <a:rPr lang="ru-RU" dirty="0" smtClean="0"/>
              <a:t>) - </a:t>
            </a:r>
            <a:r>
              <a:rPr lang="ru-RU" dirty="0" err="1" smtClean="0"/>
              <a:t>наростання</a:t>
            </a:r>
            <a:r>
              <a:rPr lang="ru-RU" dirty="0" smtClean="0"/>
              <a:t> </a:t>
            </a:r>
            <a:r>
              <a:rPr lang="ru-RU" dirty="0" err="1" smtClean="0"/>
              <a:t>набряку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гемодинамічних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розладів</a:t>
            </a:r>
            <a:endParaRPr lang="ru-RU" dirty="0" smtClean="0"/>
          </a:p>
          <a:p>
            <a:r>
              <a:rPr lang="ru-RU" dirty="0" err="1" smtClean="0"/>
              <a:t>гострої</a:t>
            </a:r>
            <a:r>
              <a:rPr lang="ru-RU" dirty="0" smtClean="0"/>
              <a:t> </a:t>
            </a:r>
            <a:r>
              <a:rPr lang="ru-RU" dirty="0" err="1" smtClean="0"/>
              <a:t>ниркової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3-ї по 9-12-ту </a:t>
            </a:r>
            <a:r>
              <a:rPr lang="ru-RU" dirty="0" err="1" smtClean="0"/>
              <a:t>добу</a:t>
            </a:r>
            <a:r>
              <a:rPr lang="ru-RU" dirty="0" smtClean="0"/>
              <a:t>). У </a:t>
            </a:r>
          </a:p>
          <a:p>
            <a:pPr>
              <a:buNone/>
            </a:pP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поліпшується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наростають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гострої</a:t>
            </a:r>
            <a:r>
              <a:rPr lang="ru-RU" dirty="0" smtClean="0"/>
              <a:t> </a:t>
            </a:r>
            <a:r>
              <a:rPr lang="ru-RU" dirty="0" err="1" smtClean="0"/>
              <a:t>ниркової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недостатності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на 5-ту -7-му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уже </a:t>
            </a:r>
            <a:r>
              <a:rPr lang="ru-RU" dirty="0" err="1" smtClean="0"/>
              <a:t>виражений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характер</a:t>
            </a:r>
          </a:p>
          <a:p>
            <a:r>
              <a:rPr lang="ru-RU" dirty="0" err="1" smtClean="0"/>
              <a:t>пізній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9-12-ї </a:t>
            </a:r>
            <a:r>
              <a:rPr lang="ru-RU" dirty="0" err="1" smtClean="0"/>
              <a:t>доби</a:t>
            </a:r>
            <a:r>
              <a:rPr lang="ru-RU" dirty="0" smtClean="0"/>
              <a:t>)</a:t>
            </a:r>
            <a:r>
              <a:rPr lang="ru-RU" dirty="0" err="1" smtClean="0"/>
              <a:t>Поступове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посиленням</a:t>
            </a:r>
            <a:r>
              <a:rPr lang="ru-RU" dirty="0" smtClean="0"/>
              <a:t> болю. За </a:t>
            </a:r>
            <a:r>
              <a:rPr lang="ru-RU" dirty="0" err="1" smtClean="0"/>
              <a:t>наявності</a:t>
            </a:r>
            <a:r>
              <a:rPr lang="ru-RU" dirty="0" smtClean="0"/>
              <a:t> рани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випинаються</a:t>
            </a:r>
            <a:r>
              <a:rPr lang="ru-RU" dirty="0" smtClean="0"/>
              <a:t> </a:t>
            </a:r>
            <a:r>
              <a:rPr lang="ru-RU" dirty="0" err="1" smtClean="0"/>
              <a:t>некротизовані</a:t>
            </a:r>
            <a:r>
              <a:rPr lang="ru-RU" dirty="0" smtClean="0"/>
              <a:t> </a:t>
            </a:r>
            <a:r>
              <a:rPr lang="ru-RU" dirty="0" err="1" smtClean="0"/>
              <a:t>м'язи</a:t>
            </a:r>
            <a:r>
              <a:rPr lang="ru-RU" dirty="0" smtClean="0"/>
              <a:t>.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гангрена </a:t>
            </a:r>
            <a:r>
              <a:rPr lang="ru-RU" dirty="0" err="1" smtClean="0"/>
              <a:t>дистальних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184319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000108"/>
            <a:ext cx="7507484" cy="4857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Симптоми: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Виникає різкий біль</a:t>
            </a:r>
          </a:p>
          <a:p>
            <a:endParaRPr lang="uk-UA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Розчавлена ділянка знекровлюється</a:t>
            </a:r>
          </a:p>
          <a:p>
            <a:endParaRPr lang="uk-UA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Відмирання м</a:t>
            </a:r>
            <a:r>
              <a:rPr 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яких тканин</a:t>
            </a:r>
            <a:endParaRPr lang="ru-RU" dirty="0"/>
          </a:p>
        </p:txBody>
      </p:sp>
      <p:pic>
        <p:nvPicPr>
          <p:cNvPr id="4" name="Рисунок 3" descr="elbow_cubtun_symptom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071678"/>
            <a:ext cx="4286280" cy="4286280"/>
          </a:xfrm>
          <a:prstGeom prst="rect">
            <a:avLst/>
          </a:prstGeom>
        </p:spPr>
      </p:pic>
      <p:pic>
        <p:nvPicPr>
          <p:cNvPr id="5" name="Рисунок 4" descr="2818_html_m816b57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429000"/>
            <a:ext cx="3714776" cy="278608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uk-UA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Перша допомога:</a:t>
            </a:r>
          </a:p>
          <a:p>
            <a:endParaRPr lang="uk-UA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накладання джгута перед зніманням </a:t>
            </a:r>
            <a:r>
              <a:rPr lang="uk-UA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тиснучого</a:t>
            </a:r>
            <a:endParaRPr lang="uk-UA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предмета, щоб обмежити надходження токсинів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звільнити постраждалого 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укласти на уражену кінцівку тугу </a:t>
            </a:r>
            <a:r>
              <a:rPr lang="uk-UA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пов</a:t>
            </a:r>
            <a:r>
              <a:rPr lang="en-US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язку</a:t>
            </a:r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застосувати холод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провести транспортну іммобілізацію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провести знеболення шприц-тюбиком</a:t>
            </a:r>
          </a:p>
          <a:p>
            <a:r>
              <a:rPr lang="uk-UA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дати тепле солоне пиття</a:t>
            </a:r>
            <a:endParaRPr lang="ru-RU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870_html_61b0ff18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772400" cy="785818"/>
          </a:xfrm>
        </p:spPr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Тривале </a:t>
            </a:r>
            <a:r>
              <a:rPr lang="uk-UA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розчавлення</a:t>
            </a:r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8786874" cy="5715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Тривале </a:t>
            </a:r>
            <a:r>
              <a:rPr lang="uk-UA" dirty="0" err="1" smtClean="0"/>
              <a:t>розчавлення</a:t>
            </a:r>
            <a:r>
              <a:rPr lang="uk-UA" dirty="0" smtClean="0"/>
              <a:t> виникає внаслідок тривалого </a:t>
            </a:r>
          </a:p>
          <a:p>
            <a:pPr>
              <a:buNone/>
            </a:pPr>
            <a:r>
              <a:rPr lang="uk-UA" dirty="0" smtClean="0"/>
              <a:t>тиску на кінцівку тяжкого предмета. При цьому виникає </a:t>
            </a:r>
          </a:p>
          <a:p>
            <a:pPr>
              <a:buNone/>
            </a:pPr>
            <a:r>
              <a:rPr lang="uk-UA" dirty="0" smtClean="0"/>
              <a:t>тяжкий біль,  ділянка знекровлюється, що призводить </a:t>
            </a:r>
          </a:p>
          <a:p>
            <a:pPr>
              <a:buNone/>
            </a:pPr>
            <a:r>
              <a:rPr lang="uk-UA" smtClean="0"/>
              <a:t>до відмирання </a:t>
            </a:r>
            <a:r>
              <a:rPr lang="uk-UA" dirty="0" smtClean="0"/>
              <a:t>м</a:t>
            </a:r>
            <a:r>
              <a:rPr lang="en-US" dirty="0" smtClean="0"/>
              <a:t>’</a:t>
            </a:r>
            <a:r>
              <a:rPr lang="uk-UA" dirty="0" smtClean="0"/>
              <a:t>яких тканин.</a:t>
            </a:r>
          </a:p>
          <a:p>
            <a:r>
              <a:rPr lang="uk-UA" dirty="0" smtClean="0"/>
              <a:t>Головним правилом при наданні ПД постраждалим з </a:t>
            </a:r>
          </a:p>
          <a:p>
            <a:pPr>
              <a:buNone/>
            </a:pPr>
            <a:r>
              <a:rPr lang="uk-UA" dirty="0" smtClean="0"/>
              <a:t>тривалим </a:t>
            </a:r>
            <a:r>
              <a:rPr lang="uk-UA" dirty="0" err="1" smtClean="0"/>
              <a:t>розчавленням</a:t>
            </a:r>
            <a:r>
              <a:rPr lang="uk-UA" dirty="0" smtClean="0"/>
              <a:t> є накладання джгута перед </a:t>
            </a:r>
          </a:p>
          <a:p>
            <a:pPr>
              <a:buNone/>
            </a:pPr>
            <a:r>
              <a:rPr lang="uk-UA" dirty="0" smtClean="0"/>
              <a:t>зніманням </a:t>
            </a:r>
            <a:r>
              <a:rPr lang="uk-UA" dirty="0" err="1" smtClean="0"/>
              <a:t>тиснучого</a:t>
            </a:r>
            <a:r>
              <a:rPr lang="uk-UA" dirty="0" smtClean="0"/>
              <a:t> предмета,  щоб обмежити </a:t>
            </a:r>
          </a:p>
          <a:p>
            <a:pPr>
              <a:buNone/>
            </a:pPr>
            <a:r>
              <a:rPr lang="uk-UA" dirty="0" smtClean="0"/>
              <a:t>надходження токсинів у кров. У подальшому </a:t>
            </a:r>
          </a:p>
          <a:p>
            <a:pPr>
              <a:buNone/>
            </a:pPr>
            <a:r>
              <a:rPr lang="uk-UA" dirty="0" smtClean="0"/>
              <a:t>постраждалого негайно повинен оглянути лікар, щоб </a:t>
            </a:r>
          </a:p>
          <a:p>
            <a:pPr>
              <a:buNone/>
            </a:pPr>
            <a:r>
              <a:rPr lang="uk-UA" dirty="0" smtClean="0"/>
              <a:t>вирішити питання про життєздатність розчавленої </a:t>
            </a:r>
          </a:p>
          <a:p>
            <a:pPr>
              <a:buNone/>
            </a:pPr>
            <a:r>
              <a:rPr lang="uk-UA" dirty="0" smtClean="0"/>
              <a:t>ділянки та можливість її рятування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uk-UA" sz="6600" b="1" i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buNone/>
            </a:pPr>
            <a:r>
              <a:rPr lang="uk-UA" sz="66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Бережіть себе!</a:t>
            </a:r>
            <a:endParaRPr lang="ru-RU" sz="66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</TotalTime>
  <Words>233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Довготривале стиснення. Перша допомога при довготривалому стисненні</vt:lpstr>
      <vt:lpstr>Слайд 2</vt:lpstr>
      <vt:lpstr>Слайд 3</vt:lpstr>
      <vt:lpstr>Слайд 4</vt:lpstr>
      <vt:lpstr>Слайд 5</vt:lpstr>
      <vt:lpstr>Тривале розчавлення </vt:lpstr>
      <vt:lpstr>Слайд 7</vt:lpstr>
    </vt:vector>
  </TitlesOfParts>
  <Company>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Довготривале стиснення. Перша допомога при довготривалому стисненні</dc:title>
  <dc:creator>Admin</dc:creator>
  <cp:lastModifiedBy>Admin</cp:lastModifiedBy>
  <cp:revision>11</cp:revision>
  <dcterms:created xsi:type="dcterms:W3CDTF">2014-11-19T18:23:20Z</dcterms:created>
  <dcterms:modified xsi:type="dcterms:W3CDTF">2014-11-25T16:50:14Z</dcterms:modified>
</cp:coreProperties>
</file>