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80" autoAdjust="0"/>
    <p:restoredTop sz="94660"/>
  </p:normalViewPr>
  <p:slideViewPr>
    <p:cSldViewPr>
      <p:cViewPr varScale="1">
        <p:scale>
          <a:sx n="88" d="100"/>
          <a:sy n="88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C222-5725-4572-91CC-C64075E6B68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B96E16-2D12-4DCC-9B9F-1E0A16B5EC1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C222-5725-4572-91CC-C64075E6B68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6E16-2D12-4DCC-9B9F-1E0A16B5E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C222-5725-4572-91CC-C64075E6B68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6E16-2D12-4DCC-9B9F-1E0A16B5E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FEC222-5725-4572-91CC-C64075E6B68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DB96E16-2D12-4DCC-9B9F-1E0A16B5EC1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C222-5725-4572-91CC-C64075E6B68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6E16-2D12-4DCC-9B9F-1E0A16B5EC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C222-5725-4572-91CC-C64075E6B68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6E16-2D12-4DCC-9B9F-1E0A16B5EC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6E16-2D12-4DCC-9B9F-1E0A16B5EC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C222-5725-4572-91CC-C64075E6B68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C222-5725-4572-91CC-C64075E6B68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6E16-2D12-4DCC-9B9F-1E0A16B5EC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C222-5725-4572-91CC-C64075E6B68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6E16-2D12-4DCC-9B9F-1E0A16B5E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FEC222-5725-4572-91CC-C64075E6B68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B96E16-2D12-4DCC-9B9F-1E0A16B5EC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C222-5725-4572-91CC-C64075E6B68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B96E16-2D12-4DCC-9B9F-1E0A16B5EC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FEC222-5725-4572-91CC-C64075E6B68F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DB96E16-2D12-4DCC-9B9F-1E0A16B5EC1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File:Flag_of_the_United_Kingdom.sv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Olga </a:t>
            </a:r>
            <a:r>
              <a:rPr lang="en-US" dirty="0" err="1" smtClean="0"/>
              <a:t>Novik</a:t>
            </a:r>
            <a:endParaRPr lang="en-US" dirty="0" smtClean="0"/>
          </a:p>
          <a:p>
            <a:r>
              <a:rPr lang="en-US" dirty="0" smtClean="0"/>
              <a:t>Form 10-B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United</a:t>
            </a:r>
            <a:r>
              <a:rPr lang="ru-RU" dirty="0" smtClean="0"/>
              <a:t> </a:t>
            </a:r>
            <a:r>
              <a:rPr lang="ru-RU" dirty="0" err="1" smtClean="0"/>
              <a:t>Kingdom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A flag featuring both cross and saltire in red, white and blue">
            <a:hlinkClick r:id="rId2" tooltip="&quot;Flag of United Kingdom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500570"/>
            <a:ext cx="357190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1857364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England - </a:t>
            </a:r>
            <a:r>
              <a:rPr lang="en-US" dirty="0" err="1" smtClean="0"/>
              <a:t>Skayfel</a:t>
            </a:r>
            <a:r>
              <a:rPr lang="en-US" dirty="0" smtClean="0"/>
              <a:t> Pike 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714876" y="1928802"/>
            <a:ext cx="4040188" cy="661419"/>
          </a:xfrm>
        </p:spPr>
        <p:txBody>
          <a:bodyPr/>
          <a:lstStyle/>
          <a:p>
            <a:r>
              <a:rPr lang="en-US" dirty="0" smtClean="0"/>
              <a:t> </a:t>
            </a:r>
            <a:endParaRPr lang="ru-RU" dirty="0" smtClean="0"/>
          </a:p>
          <a:p>
            <a:r>
              <a:rPr lang="en-US" dirty="0" smtClean="0"/>
              <a:t>Northern Ireland - Draining </a:t>
            </a:r>
            <a:r>
              <a:rPr lang="en-US" dirty="0" err="1" smtClean="0"/>
              <a:t>Donard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Великобритания. Национальный парк Лейк-Дистрикт (Lake District). Жизнь как чудо с Холидей М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45817"/>
            <a:ext cx="4038600" cy="302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Slieve Donard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43182"/>
            <a:ext cx="4211790" cy="31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4040188" cy="762000"/>
          </a:xfrm>
        </p:spPr>
        <p:txBody>
          <a:bodyPr/>
          <a:lstStyle/>
          <a:p>
            <a:r>
              <a:rPr lang="en-US" dirty="0" smtClean="0"/>
              <a:t>Scotland - Grampians </a:t>
            </a:r>
            <a:r>
              <a:rPr lang="en-US" dirty="0" err="1" smtClean="0"/>
              <a:t>Kairgorm</a:t>
            </a:r>
            <a:r>
              <a:rPr lang="en-US" dirty="0" smtClean="0"/>
              <a:t>, Scottish Highlands, Southern Uplands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>Ridges and hills: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3438" y="1857364"/>
            <a:ext cx="4040188" cy="762000"/>
          </a:xfrm>
        </p:spPr>
        <p:txBody>
          <a:bodyPr/>
          <a:lstStyle/>
          <a:p>
            <a:r>
              <a:rPr lang="en-US" dirty="0" smtClean="0"/>
              <a:t>Wales - Cambrian Mountains, </a:t>
            </a:r>
            <a:r>
              <a:rPr lang="en-US" dirty="0" err="1" smtClean="0"/>
              <a:t>Snowdonia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Гора Та Ку Фантьет Вьетнам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4498670" cy="326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УЭЛЬС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496"/>
            <a:ext cx="3714776" cy="325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4040188" cy="762000"/>
          </a:xfrm>
        </p:spPr>
        <p:txBody>
          <a:bodyPr/>
          <a:lstStyle/>
          <a:p>
            <a:r>
              <a:rPr lang="en-US" dirty="0" smtClean="0"/>
              <a:t>England - </a:t>
            </a:r>
            <a:r>
              <a:rPr lang="en-US" dirty="0" err="1" smtClean="0"/>
              <a:t>Brecon</a:t>
            </a:r>
            <a:r>
              <a:rPr lang="en-US" dirty="0" smtClean="0"/>
              <a:t> Beacons, </a:t>
            </a:r>
            <a:r>
              <a:rPr lang="en-US" dirty="0" err="1" smtClean="0"/>
              <a:t>Exmoor</a:t>
            </a:r>
            <a:r>
              <a:rPr lang="en-US" dirty="0" smtClean="0"/>
              <a:t>, Lake District, </a:t>
            </a:r>
            <a:r>
              <a:rPr lang="en-US" dirty="0" err="1" smtClean="0"/>
              <a:t>Pennines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3438" y="1857364"/>
            <a:ext cx="4040188" cy="762000"/>
          </a:xfrm>
        </p:spPr>
        <p:txBody>
          <a:bodyPr/>
          <a:lstStyle/>
          <a:p>
            <a:r>
              <a:rPr lang="en-US" dirty="0" smtClean="0"/>
              <a:t>Northern Ireland - </a:t>
            </a:r>
            <a:r>
              <a:rPr lang="en-US" dirty="0" err="1" smtClean="0"/>
              <a:t>Mourne</a:t>
            </a:r>
            <a:r>
              <a:rPr lang="en-US" dirty="0" smtClean="0"/>
              <a:t>, the Antrim Plateau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Швейцарский курорт Церматт и треккинг с видами на Маттерхорн (Фотографии там, где ходят люди) &quot; Вся правда из блогосферы на UAIN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86058"/>
            <a:ext cx="4214842" cy="288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Список объектов Всемирного наследия ЮНЕСКО в Канаде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00372"/>
            <a:ext cx="3714776" cy="263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/>
          <a:lstStyle/>
          <a:p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United</a:t>
            </a:r>
            <a:r>
              <a:rPr lang="ru-RU" dirty="0" smtClean="0"/>
              <a:t> </a:t>
            </a:r>
            <a:r>
              <a:rPr lang="ru-RU" dirty="0" err="1" smtClean="0"/>
              <a:t>Kingdom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Great</a:t>
            </a:r>
            <a:r>
              <a:rPr lang="ru-RU" dirty="0" smtClean="0"/>
              <a:t> </a:t>
            </a:r>
            <a:r>
              <a:rPr lang="ru-RU" dirty="0" err="1" smtClean="0"/>
              <a:t>Britain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Northern</a:t>
            </a:r>
            <a:r>
              <a:rPr lang="ru-RU" dirty="0" smtClean="0"/>
              <a:t> </a:t>
            </a:r>
            <a:r>
              <a:rPr lang="ru-RU" dirty="0" err="1" smtClean="0"/>
              <a:t>Ireland</a:t>
            </a:r>
            <a:r>
              <a:rPr lang="ru-RU" dirty="0" smtClean="0"/>
              <a:t> </a:t>
            </a:r>
            <a:r>
              <a:rPr lang="ru-RU" dirty="0" err="1" smtClean="0"/>
              <a:t>commonly</a:t>
            </a:r>
            <a:r>
              <a:rPr lang="ru-RU" dirty="0" smtClean="0"/>
              <a:t> </a:t>
            </a:r>
            <a:r>
              <a:rPr lang="ru-RU" dirty="0" err="1" smtClean="0"/>
              <a:t>known</a:t>
            </a:r>
            <a:r>
              <a:rPr lang="ru-RU" dirty="0" smtClean="0"/>
              <a:t> </a:t>
            </a:r>
            <a:r>
              <a:rPr lang="ru-RU" dirty="0" err="1" smtClean="0"/>
              <a:t>as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United</a:t>
            </a:r>
            <a:r>
              <a:rPr lang="ru-RU" dirty="0" smtClean="0"/>
              <a:t> </a:t>
            </a:r>
            <a:r>
              <a:rPr lang="ru-RU" dirty="0" err="1" smtClean="0"/>
              <a:t>Kingdom</a:t>
            </a:r>
            <a:r>
              <a:rPr lang="ru-RU" dirty="0" smtClean="0"/>
              <a:t> (UK) </a:t>
            </a:r>
            <a:r>
              <a:rPr lang="ru-RU" dirty="0" err="1" smtClean="0"/>
              <a:t>or</a:t>
            </a:r>
            <a:r>
              <a:rPr lang="ru-RU" dirty="0" smtClean="0"/>
              <a:t> </a:t>
            </a:r>
            <a:r>
              <a:rPr lang="ru-RU" dirty="0" err="1" smtClean="0"/>
              <a:t>Britain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dirty="0" smtClean="0"/>
              <a:t>The UK  consists of : England, Scotland, Wales, and Northern Ireland.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3116"/>
            <a:ext cx="8229600" cy="13477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-214346" y="142852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Great Brit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500306"/>
            <a:ext cx="3170741" cy="37862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Geography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7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United Kingdom of Great Britain and Northern Ireland is situated off the north – west coast of Europe between the Atlantic Ocean in the north – west and the North Sea in the east.</a:t>
            </a:r>
            <a:endParaRPr lang="ru-RU" dirty="0"/>
          </a:p>
        </p:txBody>
      </p:sp>
      <p:pic>
        <p:nvPicPr>
          <p:cNvPr id="55298" name="Picture 2" descr="&amp;Ecy;&amp;kcy;&amp;ocy;&amp;ncy;&amp;ocy;&amp;mcy;&amp;icy;&amp;kcy;&amp;ocy;-&amp;gcy;&amp;iecy;&amp;ocy;&amp;gcy;&amp;rcy;&amp;acy;&amp;fcy;&amp;icy;&amp;chcy;&amp;iecy;&amp;scy;&amp;kcy;&amp;ocy;&amp;iecy; &amp;pcy;&amp;ocy;&amp;lcy;&amp;ocy;&amp;zhcy;&amp;iecy;&amp;ncy;&amp;icy;&amp;iecy;. &amp;Vcy;&amp;iecy;&amp;lcy;&amp;icy;&amp;kcy;&amp;ocy;&amp;bcy;&amp;rcy;&amp;icy;&amp;tcy;&amp;acy;&amp;ncy;&amp;icy;&amp;yacy; &amp;zcy;&amp;acy;&amp;ncy;&amp;icy;&amp;mcy;&amp;acy;&amp;iecy;&amp;tcy; &amp;dcy;&amp;ocy;&amp;vcy;&amp;ocy;&amp;lcy;&amp;softcy;&amp;ncy;&amp;ocy; &amp;vcy;&amp;ycy;&amp;gcy;&amp;ocy;&amp;dcy;&amp;ncy;&amp;ocy;&amp;iecy; &amp;ecy;&amp;kcy;&amp;ocy;&amp;ncy;&amp;ocy;&amp;mcy;&amp;icy;&amp;kcy;&amp;ocy;-&amp;gcy;&amp;iecy;&amp;ocy;&amp;gcy;&amp;rcy;&amp;acy;&amp;fcy;&amp;icy;&amp;chcy;&amp;iecy;&amp;scy;&amp;kcy;&amp;ocy;&amp;iecy; &amp;pcy;&amp;ocy;&amp;lcy;&amp;ocy;&amp;zhcy;&amp;iecy;&amp;ncy;&amp;icy;&amp;iecy;. &amp;Ocy;&amp;ncy;&amp;acy; &amp;ncy;&amp;acy;&amp;khcy;&amp;ocy;&amp;dcy;&amp;icy;&amp;tcy;&amp;s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4103822" cy="48945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0003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United Kingdom has an area of 244.000 square kilometers (94.249 square miles). The capital of the country is London.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071942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English is an official language.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929618" cy="642942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lang="ru-RU" dirty="0" err="1" smtClean="0"/>
              <a:t>Climate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928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United Kingdom has a temperate climate, with plentiful rainfall all year round.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288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temperature varies with the seasons seldom dropping below −11 °C  or rising above 35 °C 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19288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Atlantic currents, warmed by the Gulf Stream, bring mild winters; especially in the west where winters are wet and even more so over high ground.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928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Summers are warmest in the south-east of England, being closest to the European mainland, and coolest in the north. </a:t>
            </a:r>
            <a:endParaRPr lang="ru-RU" dirty="0"/>
          </a:p>
        </p:txBody>
      </p:sp>
      <p:pic>
        <p:nvPicPr>
          <p:cNvPr id="11" name="Рисунок 10" descr="Обои 800x480, смог, туман, лондон, фонарь, биг бен, часы, Ан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00438"/>
            <a:ext cx="485778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1857364"/>
            <a:ext cx="4040188" cy="762000"/>
          </a:xfrm>
        </p:spPr>
        <p:txBody>
          <a:bodyPr/>
          <a:lstStyle/>
          <a:p>
            <a:pPr algn="ctr"/>
            <a:r>
              <a:rPr lang="uk-UA" dirty="0" err="1" smtClean="0"/>
              <a:t>England</a:t>
            </a:r>
            <a:r>
              <a:rPr lang="uk-UA" dirty="0" smtClean="0"/>
              <a:t> – </a:t>
            </a:r>
            <a:r>
              <a:rPr lang="uk-UA" dirty="0" err="1" smtClean="0"/>
              <a:t>Thames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984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longest</a:t>
            </a:r>
            <a:r>
              <a:rPr lang="uk-UA" dirty="0" smtClean="0"/>
              <a:t> </a:t>
            </a:r>
            <a:r>
              <a:rPr lang="uk-UA" dirty="0" err="1" smtClean="0"/>
              <a:t>river</a:t>
            </a:r>
            <a:r>
              <a:rPr lang="uk-UA" dirty="0" smtClean="0"/>
              <a:t> </a:t>
            </a:r>
            <a:r>
              <a:rPr lang="uk-UA" dirty="0" err="1" smtClean="0"/>
              <a:t>in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United</a:t>
            </a:r>
            <a:r>
              <a:rPr lang="uk-UA" dirty="0" smtClean="0"/>
              <a:t> </a:t>
            </a:r>
            <a:r>
              <a:rPr lang="uk-UA" dirty="0" err="1" smtClean="0"/>
              <a:t>Kingdom</a:t>
            </a:r>
            <a:r>
              <a:rPr lang="uk-UA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3438" y="1857364"/>
            <a:ext cx="4040188" cy="762000"/>
          </a:xfrm>
        </p:spPr>
        <p:txBody>
          <a:bodyPr/>
          <a:lstStyle/>
          <a:p>
            <a:pPr algn="ctr"/>
            <a:r>
              <a:rPr lang="uk-UA" dirty="0" err="1" smtClean="0"/>
              <a:t>Scotland</a:t>
            </a:r>
            <a:r>
              <a:rPr lang="uk-UA" dirty="0" smtClean="0"/>
              <a:t> - </a:t>
            </a:r>
            <a:r>
              <a:rPr lang="uk-UA" dirty="0" err="1" smtClean="0"/>
              <a:t>Tay</a:t>
            </a:r>
            <a:r>
              <a:rPr lang="uk-UA" dirty="0" smtClean="0"/>
              <a:t> 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7" name="Содержимое 6" descr="Последние новости &quot; Осетинское Радио и Телевидение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14620"/>
            <a:ext cx="4071966" cy="3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hotels.turizm.ru/hotels/gallery/307094/98246.jpe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9788" y="2643981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1857364"/>
            <a:ext cx="4040188" cy="762000"/>
          </a:xfrm>
        </p:spPr>
        <p:txBody>
          <a:bodyPr/>
          <a:lstStyle/>
          <a:p>
            <a:pPr algn="ctr"/>
            <a:r>
              <a:rPr lang="uk-UA" dirty="0" err="1" smtClean="0"/>
              <a:t>Northern</a:t>
            </a:r>
            <a:r>
              <a:rPr lang="uk-UA" dirty="0" smtClean="0"/>
              <a:t> </a:t>
            </a:r>
            <a:r>
              <a:rPr lang="uk-UA" dirty="0" err="1" smtClean="0"/>
              <a:t>Ireland</a:t>
            </a:r>
            <a:r>
              <a:rPr lang="uk-UA" dirty="0" smtClean="0"/>
              <a:t> - </a:t>
            </a:r>
            <a:r>
              <a:rPr lang="uk-UA" dirty="0" err="1" smtClean="0"/>
              <a:t>Bunn</a:t>
            </a:r>
            <a:r>
              <a:rPr lang="uk-UA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714876" y="1857364"/>
            <a:ext cx="4040188" cy="762000"/>
          </a:xfrm>
        </p:spPr>
        <p:txBody>
          <a:bodyPr/>
          <a:lstStyle/>
          <a:p>
            <a:pPr algn="ctr"/>
            <a:r>
              <a:rPr lang="uk-UA" dirty="0" err="1" smtClean="0"/>
              <a:t>Wales</a:t>
            </a:r>
            <a:r>
              <a:rPr lang="uk-UA" dirty="0" smtClean="0"/>
              <a:t> - </a:t>
            </a:r>
            <a:r>
              <a:rPr lang="uk-UA" dirty="0" err="1" smtClean="0"/>
              <a:t>To</a:t>
            </a:r>
            <a:r>
              <a:rPr lang="en-US" dirty="0" err="1" smtClean="0"/>
              <a:t>wy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s01e09 - Baelor / Бейелор Страница 11 Песнь Льда и Пламени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3214686"/>
            <a:ext cx="4500594" cy="274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Реки Природа Хабаровского края SHAMORA.info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286124"/>
            <a:ext cx="3786214" cy="26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34" y="1857364"/>
            <a:ext cx="4040188" cy="762000"/>
          </a:xfrm>
        </p:spPr>
        <p:txBody>
          <a:bodyPr/>
          <a:lstStyle/>
          <a:p>
            <a:r>
              <a:rPr lang="en-US" sz="2400" dirty="0" smtClean="0"/>
              <a:t>Northern Ireland - </a:t>
            </a:r>
            <a:r>
              <a:rPr lang="en-US" sz="2400" dirty="0" err="1" smtClean="0"/>
              <a:t>Lough</a:t>
            </a:r>
            <a:r>
              <a:rPr lang="en-US" sz="2400" dirty="0" smtClean="0"/>
              <a:t> </a:t>
            </a:r>
            <a:r>
              <a:rPr lang="en-US" sz="2400" dirty="0" err="1" smtClean="0"/>
              <a:t>Neagh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>The largest lakes in the UK: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3438" y="1857364"/>
            <a:ext cx="4040188" cy="762000"/>
          </a:xfrm>
        </p:spPr>
        <p:txBody>
          <a:bodyPr/>
          <a:lstStyle/>
          <a:p>
            <a:r>
              <a:rPr lang="en-US" dirty="0" smtClean="0"/>
              <a:t>Scotland - Loch Lomond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Озера Великобритании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4282797" cy="310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&amp;Vcy;&amp;iecy;&amp;lcy;&amp;icy;&amp;kcy;&amp;ocy;&amp;lcy;&amp;iecy;&amp;pcy;&amp;ncy;&amp;iecy;&amp;jcy;&amp;shcy;&amp;icy;&amp;iecy; &amp;ocy;&amp;zcy;&amp;iecy;&amp;rcy;&amp;acy; &amp;mcy;&amp;icy;&amp;rcy;&amp;acy; (10 &amp;fcy;&amp;ocy;&amp;tcy;&amp;ocy;). &amp;Fcy;&amp;ocy;&amp;tcy;&amp;ocy; &amp;pcy;&amp;rcy;&amp;icy;&amp;kcy;&amp;ocy;&amp;lcy;&amp;ycy;. Horofun.com.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00372"/>
            <a:ext cx="4038600" cy="269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1857364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England - Windermere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572000" y="1857364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Wales - </a:t>
            </a:r>
            <a:r>
              <a:rPr lang="en-US" dirty="0" err="1" smtClean="0"/>
              <a:t>Bala</a:t>
            </a:r>
            <a:r>
              <a:rPr lang="en-US" dirty="0" smtClean="0"/>
              <a:t> Lake 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7" name="Содержимое 6" descr="Скачать Озеро, Англия, Причалы ( Пирсы ), Небо, Уиндермир, ambleside, картинки на рабочий стол - 466205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71810"/>
            <a:ext cx="4132645" cy="260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Welcome to Bala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4686"/>
            <a:ext cx="4036443" cy="241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1857364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Scotland - Ben Nevis 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sz="4000" smtClean="0"/>
              <a:t>The highest point in the United Kingdom: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572000" y="1857364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Wales - </a:t>
            </a:r>
            <a:r>
              <a:rPr lang="en-US" dirty="0" err="1" smtClean="0"/>
              <a:t>Snowdon</a:t>
            </a:r>
            <a:r>
              <a:rPr lang="en-US" dirty="0" smtClean="0"/>
              <a:t> 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7" name="Содержимое 6" descr="Ben Nevis - Beinn Nibheis - гора Бен-Невис / Ben Nevis - гор…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4288251" cy="249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Download snowdon pictures for free and share now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143248"/>
            <a:ext cx="3590152" cy="2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</TotalTime>
  <Words>298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United Kingdom </vt:lpstr>
      <vt:lpstr> </vt:lpstr>
      <vt:lpstr>Geography </vt:lpstr>
      <vt:lpstr>   Climate </vt:lpstr>
      <vt:lpstr>The longest river in the United Kingdom: </vt:lpstr>
      <vt:lpstr>Слайд 6</vt:lpstr>
      <vt:lpstr>The largest lakes in the UK: </vt:lpstr>
      <vt:lpstr>Слайд 8</vt:lpstr>
      <vt:lpstr>The highest point in the United Kingdom: </vt:lpstr>
      <vt:lpstr>Слайд 10</vt:lpstr>
      <vt:lpstr>Ridges and hills: 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Kingdom </dc:title>
  <dc:creator>Валя</dc:creator>
  <cp:lastModifiedBy>Валя</cp:lastModifiedBy>
  <cp:revision>6</cp:revision>
  <dcterms:created xsi:type="dcterms:W3CDTF">2014-11-26T17:26:02Z</dcterms:created>
  <dcterms:modified xsi:type="dcterms:W3CDTF">2014-11-26T18:25:14Z</dcterms:modified>
</cp:coreProperties>
</file>