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6" autoAdjust="0"/>
  </p:normalViewPr>
  <p:slideViewPr>
    <p:cSldViewPr>
      <p:cViewPr varScale="1">
        <p:scale>
          <a:sx n="88" d="100"/>
          <a:sy n="88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8F6B28-4AB9-4FC4-9074-4C5B76C2EBE4}" type="datetimeFigureOut">
              <a:rPr lang="uk-UA" smtClean="0"/>
              <a:pPr/>
              <a:t>25.01.2015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1823B-FB45-4B9E-AB8A-55B2D1DA13DB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uk-UA" sz="6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Ряд Лососеподібні</a:t>
            </a:r>
            <a:endParaRPr lang="uk-UA" sz="6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8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Documents and Settings\777\Рабочий стол\sake2-e141215859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Кета</a:t>
            </a:r>
            <a:endParaRPr lang="uk-UA" sz="9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777\Рабочий стол\3637601441573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Нерка</a:t>
            </a:r>
            <a:endParaRPr lang="uk-UA" sz="9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777\Рабочий стол\1414337315-7583c5faefd75a982dc46885416a94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Харіус</a:t>
            </a:r>
            <a:endParaRPr lang="uk-UA" sz="9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777\Рабочий стол\Сиг-600x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Сиг</a:t>
            </a:r>
            <a:endParaRPr lang="uk-UA" sz="9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ои_документы\Соня\Картинки\kinopoisk.ru-Monsters-vs-Aliens-903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6858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  <a:r>
              <a:rPr lang="uk-UA" dirty="0" smtClean="0">
                <a:solidFill>
                  <a:srgbClr val="FF7B31"/>
                </a:solidFill>
              </a:rPr>
              <a:t> </a:t>
            </a:r>
            <a:r>
              <a:rPr lang="uk-UA" dirty="0" smtClean="0">
                <a:solidFill>
                  <a:srgbClr val="FF7B31"/>
                </a:solidFill>
                <a:sym typeface="Wingdings" pitchFamily="2" charset="2"/>
              </a:rPr>
              <a:t> </a:t>
            </a:r>
            <a:r>
              <a:rPr lang="uk-UA" dirty="0" smtClean="0">
                <a:solidFill>
                  <a:srgbClr val="FF7B31"/>
                </a:solidFill>
              </a:rPr>
              <a:t>Дякую за увагу! </a:t>
            </a:r>
            <a:r>
              <a:rPr lang="uk-UA" dirty="0" smtClean="0">
                <a:solidFill>
                  <a:srgbClr val="FF7B31"/>
                </a:solidFill>
                <a:sym typeface="Wingdings" pitchFamily="2" charset="2"/>
              </a:rPr>
              <a:t></a:t>
            </a:r>
            <a:endParaRPr lang="uk-UA" dirty="0">
              <a:solidFill>
                <a:srgbClr val="FF7B3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777\Рабочий стол\Brown_tr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/>
          <a:lstStyle/>
          <a:p>
            <a:pPr algn="ctr"/>
            <a:r>
              <a:rPr lang="uk-UA" sz="8000" dirty="0" smtClean="0"/>
              <a:t>Зовнішній вигляд</a:t>
            </a:r>
            <a:endParaRPr lang="uk-UA" sz="8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777\Рабочий стол\Копия форел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Плавці</a:t>
            </a:r>
            <a:endParaRPr lang="uk-UA" sz="9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777\Рабочий стол\Bio8_4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36153" cy="5805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8000" dirty="0" smtClean="0"/>
              <a:t>Внутрішня будова</a:t>
            </a:r>
            <a:endParaRPr lang="uk-UA" sz="8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777\Рабочий стол\0afb01fca7f1d96478c269d1abb0da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/>
          </a:bodyPr>
          <a:lstStyle/>
          <a:p>
            <a:pPr algn="ctr"/>
            <a:r>
              <a:rPr lang="uk-UA" sz="8800" dirty="0" smtClean="0"/>
              <a:t>Браконьєрство</a:t>
            </a:r>
            <a:endParaRPr lang="uk-UA" sz="8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777\Рабочий стол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Нерест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8441" name="Picture 9" descr="C:\Documents and Settings\777\Рабочий стол\3637603443573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873" y="0"/>
            <a:ext cx="918587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Лосось</a:t>
            </a:r>
            <a:endParaRPr lang="uk-UA" sz="9600" dirty="0"/>
          </a:p>
        </p:txBody>
      </p:sp>
      <p:pic>
        <p:nvPicPr>
          <p:cNvPr id="19459" name="Picture 3" descr="C:\Documents and Settings\777\Рабочий стол\kiguch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74479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777\Рабочий стол\218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/>
              <a:t>Форель</a:t>
            </a:r>
            <a:endParaRPr lang="uk-UA" sz="9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777\Рабочий стол\1024px-Chinook_salmon,_Oncorhynchus_tshawyts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9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Чавича</a:t>
            </a:r>
            <a:endParaRPr lang="uk-UA" sz="9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23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Ряд Лососеподібні</vt:lpstr>
      <vt:lpstr>Зовнішній вигляд</vt:lpstr>
      <vt:lpstr>Плавці</vt:lpstr>
      <vt:lpstr>Внутрішня будова</vt:lpstr>
      <vt:lpstr>Браконьєрство</vt:lpstr>
      <vt:lpstr>Нерест </vt:lpstr>
      <vt:lpstr>Лосось</vt:lpstr>
      <vt:lpstr>Форель</vt:lpstr>
      <vt:lpstr>Чавича</vt:lpstr>
      <vt:lpstr>Кета</vt:lpstr>
      <vt:lpstr>Нерка</vt:lpstr>
      <vt:lpstr>Харіус</vt:lpstr>
      <vt:lpstr>Сиг</vt:lpstr>
      <vt:lpstr>  Дякую за увагу! 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 Лососеподібні</dc:title>
  <dc:creator>Galina</dc:creator>
  <cp:lastModifiedBy>Galina</cp:lastModifiedBy>
  <cp:revision>27</cp:revision>
  <dcterms:created xsi:type="dcterms:W3CDTF">2015-01-25T15:08:03Z</dcterms:created>
  <dcterms:modified xsi:type="dcterms:W3CDTF">2015-01-25T18:34:39Z</dcterms:modified>
</cp:coreProperties>
</file>