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EDDA5-B815-42A1-8A86-A7A958FB2A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5E1C50DA-85A8-4823-AAD6-754BE688C07F}">
      <dgm:prSet/>
      <dgm:spPr/>
      <dgm:t>
        <a:bodyPr/>
        <a:lstStyle/>
        <a:p>
          <a:pPr rtl="0"/>
          <a:r>
            <a:rPr lang="en-US" dirty="0" smtClean="0"/>
            <a:t>Rest from studying</a:t>
          </a:r>
          <a:endParaRPr lang="uk-UA" dirty="0"/>
        </a:p>
      </dgm:t>
    </dgm:pt>
    <dgm:pt modelId="{2F19D8C7-0122-4293-AD9C-A49479B26420}" type="parTrans" cxnId="{75CA6F63-BEAC-4999-827D-C319920BBD2D}">
      <dgm:prSet/>
      <dgm:spPr/>
      <dgm:t>
        <a:bodyPr/>
        <a:lstStyle/>
        <a:p>
          <a:endParaRPr lang="uk-UA"/>
        </a:p>
      </dgm:t>
    </dgm:pt>
    <dgm:pt modelId="{6871A7B2-4A69-4F95-912F-3475EB78F020}" type="sibTrans" cxnId="{75CA6F63-BEAC-4999-827D-C319920BBD2D}">
      <dgm:prSet/>
      <dgm:spPr/>
      <dgm:t>
        <a:bodyPr/>
        <a:lstStyle/>
        <a:p>
          <a:endParaRPr lang="uk-UA"/>
        </a:p>
      </dgm:t>
    </dgm:pt>
    <dgm:pt modelId="{819C9DD0-DF49-40BD-B0C5-B5F589BC5D90}">
      <dgm:prSet/>
      <dgm:spPr/>
      <dgm:t>
        <a:bodyPr/>
        <a:lstStyle/>
        <a:p>
          <a:pPr rtl="0"/>
          <a:r>
            <a:rPr lang="en-US" dirty="0" smtClean="0"/>
            <a:t>Volunteering</a:t>
          </a:r>
          <a:endParaRPr lang="uk-UA" dirty="0"/>
        </a:p>
      </dgm:t>
    </dgm:pt>
    <dgm:pt modelId="{78E067BC-4E91-4630-95C7-291F71BFD047}" type="parTrans" cxnId="{FD7749C1-8BD8-4945-8BFF-B7C480606981}">
      <dgm:prSet/>
      <dgm:spPr/>
      <dgm:t>
        <a:bodyPr/>
        <a:lstStyle/>
        <a:p>
          <a:endParaRPr lang="uk-UA"/>
        </a:p>
      </dgm:t>
    </dgm:pt>
    <dgm:pt modelId="{359FC2EA-A1EC-4B47-99F6-2DF21AEA6904}" type="sibTrans" cxnId="{FD7749C1-8BD8-4945-8BFF-B7C480606981}">
      <dgm:prSet/>
      <dgm:spPr/>
      <dgm:t>
        <a:bodyPr/>
        <a:lstStyle/>
        <a:p>
          <a:endParaRPr lang="uk-UA"/>
        </a:p>
      </dgm:t>
    </dgm:pt>
    <dgm:pt modelId="{96576B65-376F-4DF0-8C20-312F79E3F993}">
      <dgm:prSet/>
      <dgm:spPr/>
      <dgm:t>
        <a:bodyPr/>
        <a:lstStyle/>
        <a:p>
          <a:pPr rtl="0"/>
          <a:r>
            <a:rPr lang="en-US" dirty="0" smtClean="0"/>
            <a:t>Travelling around the world</a:t>
          </a:r>
          <a:endParaRPr lang="uk-UA" dirty="0"/>
        </a:p>
      </dgm:t>
    </dgm:pt>
    <dgm:pt modelId="{FCAF5DD5-5462-4026-9C13-68A1930386E5}" type="parTrans" cxnId="{8984AE60-9601-4DC4-AB66-300339A8412E}">
      <dgm:prSet/>
      <dgm:spPr/>
      <dgm:t>
        <a:bodyPr/>
        <a:lstStyle/>
        <a:p>
          <a:endParaRPr lang="uk-UA"/>
        </a:p>
      </dgm:t>
    </dgm:pt>
    <dgm:pt modelId="{3B7074D4-D682-4347-ACC9-62D5A3F8BD2C}" type="sibTrans" cxnId="{8984AE60-9601-4DC4-AB66-300339A8412E}">
      <dgm:prSet/>
      <dgm:spPr/>
      <dgm:t>
        <a:bodyPr/>
        <a:lstStyle/>
        <a:p>
          <a:endParaRPr lang="uk-UA"/>
        </a:p>
      </dgm:t>
    </dgm:pt>
    <dgm:pt modelId="{86B793FE-163A-4D83-8CB5-888BF77FDF3A}">
      <dgm:prSet/>
      <dgm:spPr/>
      <dgm:t>
        <a:bodyPr/>
        <a:lstStyle/>
        <a:p>
          <a:pPr rtl="0"/>
          <a:r>
            <a:rPr lang="en-US" dirty="0" smtClean="0"/>
            <a:t>Own experience</a:t>
          </a:r>
          <a:endParaRPr lang="uk-UA" dirty="0"/>
        </a:p>
      </dgm:t>
    </dgm:pt>
    <dgm:pt modelId="{2870D239-36BB-4553-AEEB-6F8C5A8488EB}" type="parTrans" cxnId="{902D85EB-A8BD-4D6B-8552-28ABE26885F5}">
      <dgm:prSet/>
      <dgm:spPr/>
      <dgm:t>
        <a:bodyPr/>
        <a:lstStyle/>
        <a:p>
          <a:endParaRPr lang="uk-UA"/>
        </a:p>
      </dgm:t>
    </dgm:pt>
    <dgm:pt modelId="{3342196C-8936-45B5-BA75-3655F083EBC7}" type="sibTrans" cxnId="{902D85EB-A8BD-4D6B-8552-28ABE26885F5}">
      <dgm:prSet/>
      <dgm:spPr/>
      <dgm:t>
        <a:bodyPr/>
        <a:lstStyle/>
        <a:p>
          <a:endParaRPr lang="uk-UA"/>
        </a:p>
      </dgm:t>
    </dgm:pt>
    <dgm:pt modelId="{49D29922-0F0A-4783-898B-CBFC29B18E7D}">
      <dgm:prSet/>
      <dgm:spPr/>
      <dgm:t>
        <a:bodyPr/>
        <a:lstStyle/>
        <a:p>
          <a:pPr rtl="0"/>
          <a:r>
            <a:rPr lang="en-US" dirty="0" smtClean="0"/>
            <a:t>Communication</a:t>
          </a:r>
          <a:endParaRPr lang="uk-UA" dirty="0"/>
        </a:p>
      </dgm:t>
    </dgm:pt>
    <dgm:pt modelId="{B85943AB-837A-416B-8A46-31F938997372}" type="parTrans" cxnId="{840B7182-9C64-4F4D-BD9F-91A75CC89D6F}">
      <dgm:prSet/>
      <dgm:spPr/>
      <dgm:t>
        <a:bodyPr/>
        <a:lstStyle/>
        <a:p>
          <a:endParaRPr lang="uk-UA"/>
        </a:p>
      </dgm:t>
    </dgm:pt>
    <dgm:pt modelId="{79FD139D-178B-46E1-89D2-69499EBFB91A}" type="sibTrans" cxnId="{840B7182-9C64-4F4D-BD9F-91A75CC89D6F}">
      <dgm:prSet/>
      <dgm:spPr/>
      <dgm:t>
        <a:bodyPr/>
        <a:lstStyle/>
        <a:p>
          <a:endParaRPr lang="uk-UA"/>
        </a:p>
      </dgm:t>
    </dgm:pt>
    <dgm:pt modelId="{4917C4BA-023E-4468-8DD1-024E0284E9A0}" type="pres">
      <dgm:prSet presAssocID="{8C0EDDA5-B815-42A1-8A86-A7A958FB2AB3}" presName="linear" presStyleCnt="0">
        <dgm:presLayoutVars>
          <dgm:animLvl val="lvl"/>
          <dgm:resizeHandles val="exact"/>
        </dgm:presLayoutVars>
      </dgm:prSet>
      <dgm:spPr/>
    </dgm:pt>
    <dgm:pt modelId="{46702E28-C6CA-40AE-B329-30B46273B54B}" type="pres">
      <dgm:prSet presAssocID="{5E1C50DA-85A8-4823-AAD6-754BE688C07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1C34EBD-62A5-4A8A-874C-6400AF0BFE5D}" type="pres">
      <dgm:prSet presAssocID="{6871A7B2-4A69-4F95-912F-3475EB78F020}" presName="spacer" presStyleCnt="0"/>
      <dgm:spPr/>
    </dgm:pt>
    <dgm:pt modelId="{E9000563-910E-4E8C-9BA8-9DB761AB5DE1}" type="pres">
      <dgm:prSet presAssocID="{819C9DD0-DF49-40BD-B0C5-B5F589BC5D9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F29934-91B0-4D7A-B290-1F1B84869363}" type="pres">
      <dgm:prSet presAssocID="{359FC2EA-A1EC-4B47-99F6-2DF21AEA6904}" presName="spacer" presStyleCnt="0"/>
      <dgm:spPr/>
    </dgm:pt>
    <dgm:pt modelId="{E3299E40-DF80-449B-A1BD-CAE615C2E263}" type="pres">
      <dgm:prSet presAssocID="{96576B65-376F-4DF0-8C20-312F79E3F9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C1CECB-49B5-4DB3-97D1-CE322FAEB0A1}" type="pres">
      <dgm:prSet presAssocID="{3B7074D4-D682-4347-ACC9-62D5A3F8BD2C}" presName="spacer" presStyleCnt="0"/>
      <dgm:spPr/>
    </dgm:pt>
    <dgm:pt modelId="{B741A829-D279-4BFF-A316-12584F37D634}" type="pres">
      <dgm:prSet presAssocID="{86B793FE-163A-4D83-8CB5-888BF77FDF3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4E83A68-3108-44D3-9089-CD6AF99DFEE5}" type="pres">
      <dgm:prSet presAssocID="{3342196C-8936-45B5-BA75-3655F083EBC7}" presName="spacer" presStyleCnt="0"/>
      <dgm:spPr/>
    </dgm:pt>
    <dgm:pt modelId="{E7185848-FDF0-4904-B9A1-69FC7B32A56F}" type="pres">
      <dgm:prSet presAssocID="{49D29922-0F0A-4783-898B-CBFC29B18E7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A40BEEE-F1BE-4155-B1CE-8F960991F98B}" type="presOf" srcId="{96576B65-376F-4DF0-8C20-312F79E3F993}" destId="{E3299E40-DF80-449B-A1BD-CAE615C2E263}" srcOrd="0" destOrd="0" presId="urn:microsoft.com/office/officeart/2005/8/layout/vList2"/>
    <dgm:cxn modelId="{75CA6F63-BEAC-4999-827D-C319920BBD2D}" srcId="{8C0EDDA5-B815-42A1-8A86-A7A958FB2AB3}" destId="{5E1C50DA-85A8-4823-AAD6-754BE688C07F}" srcOrd="0" destOrd="0" parTransId="{2F19D8C7-0122-4293-AD9C-A49479B26420}" sibTransId="{6871A7B2-4A69-4F95-912F-3475EB78F020}"/>
    <dgm:cxn modelId="{902D85EB-A8BD-4D6B-8552-28ABE26885F5}" srcId="{8C0EDDA5-B815-42A1-8A86-A7A958FB2AB3}" destId="{86B793FE-163A-4D83-8CB5-888BF77FDF3A}" srcOrd="3" destOrd="0" parTransId="{2870D239-36BB-4553-AEEB-6F8C5A8488EB}" sibTransId="{3342196C-8936-45B5-BA75-3655F083EBC7}"/>
    <dgm:cxn modelId="{8984AE60-9601-4DC4-AB66-300339A8412E}" srcId="{8C0EDDA5-B815-42A1-8A86-A7A958FB2AB3}" destId="{96576B65-376F-4DF0-8C20-312F79E3F993}" srcOrd="2" destOrd="0" parTransId="{FCAF5DD5-5462-4026-9C13-68A1930386E5}" sibTransId="{3B7074D4-D682-4347-ACC9-62D5A3F8BD2C}"/>
    <dgm:cxn modelId="{9E030B4B-10F8-422B-AD76-9AF7BF697552}" type="presOf" srcId="{49D29922-0F0A-4783-898B-CBFC29B18E7D}" destId="{E7185848-FDF0-4904-B9A1-69FC7B32A56F}" srcOrd="0" destOrd="0" presId="urn:microsoft.com/office/officeart/2005/8/layout/vList2"/>
    <dgm:cxn modelId="{AF6DD901-1CC2-4D6F-9C6E-C350ABCF2FE5}" type="presOf" srcId="{819C9DD0-DF49-40BD-B0C5-B5F589BC5D90}" destId="{E9000563-910E-4E8C-9BA8-9DB761AB5DE1}" srcOrd="0" destOrd="0" presId="urn:microsoft.com/office/officeart/2005/8/layout/vList2"/>
    <dgm:cxn modelId="{FD7749C1-8BD8-4945-8BFF-B7C480606981}" srcId="{8C0EDDA5-B815-42A1-8A86-A7A958FB2AB3}" destId="{819C9DD0-DF49-40BD-B0C5-B5F589BC5D90}" srcOrd="1" destOrd="0" parTransId="{78E067BC-4E91-4630-95C7-291F71BFD047}" sibTransId="{359FC2EA-A1EC-4B47-99F6-2DF21AEA6904}"/>
    <dgm:cxn modelId="{D7C6896E-2D48-46E0-ADF6-B86525B79CEF}" type="presOf" srcId="{5E1C50DA-85A8-4823-AAD6-754BE688C07F}" destId="{46702E28-C6CA-40AE-B329-30B46273B54B}" srcOrd="0" destOrd="0" presId="urn:microsoft.com/office/officeart/2005/8/layout/vList2"/>
    <dgm:cxn modelId="{840B7182-9C64-4F4D-BD9F-91A75CC89D6F}" srcId="{8C0EDDA5-B815-42A1-8A86-A7A958FB2AB3}" destId="{49D29922-0F0A-4783-898B-CBFC29B18E7D}" srcOrd="4" destOrd="0" parTransId="{B85943AB-837A-416B-8A46-31F938997372}" sibTransId="{79FD139D-178B-46E1-89D2-69499EBFB91A}"/>
    <dgm:cxn modelId="{B5BB4A64-4E31-46A0-A4BB-8E20D86F4C0B}" type="presOf" srcId="{86B793FE-163A-4D83-8CB5-888BF77FDF3A}" destId="{B741A829-D279-4BFF-A316-12584F37D634}" srcOrd="0" destOrd="0" presId="urn:microsoft.com/office/officeart/2005/8/layout/vList2"/>
    <dgm:cxn modelId="{A7A1FCB8-59EE-4DBF-A5D8-BD70DEEFA8E5}" type="presOf" srcId="{8C0EDDA5-B815-42A1-8A86-A7A958FB2AB3}" destId="{4917C4BA-023E-4468-8DD1-024E0284E9A0}" srcOrd="0" destOrd="0" presId="urn:microsoft.com/office/officeart/2005/8/layout/vList2"/>
    <dgm:cxn modelId="{F226068E-681F-4957-8D26-B7DD22D65B08}" type="presParOf" srcId="{4917C4BA-023E-4468-8DD1-024E0284E9A0}" destId="{46702E28-C6CA-40AE-B329-30B46273B54B}" srcOrd="0" destOrd="0" presId="urn:microsoft.com/office/officeart/2005/8/layout/vList2"/>
    <dgm:cxn modelId="{0AEEC50F-017B-4C4D-8A26-A2971126FC62}" type="presParOf" srcId="{4917C4BA-023E-4468-8DD1-024E0284E9A0}" destId="{71C34EBD-62A5-4A8A-874C-6400AF0BFE5D}" srcOrd="1" destOrd="0" presId="urn:microsoft.com/office/officeart/2005/8/layout/vList2"/>
    <dgm:cxn modelId="{4ED27961-2178-4F9A-AAF2-65F83352ED7A}" type="presParOf" srcId="{4917C4BA-023E-4468-8DD1-024E0284E9A0}" destId="{E9000563-910E-4E8C-9BA8-9DB761AB5DE1}" srcOrd="2" destOrd="0" presId="urn:microsoft.com/office/officeart/2005/8/layout/vList2"/>
    <dgm:cxn modelId="{6FD55116-012B-496B-B92D-50C0203A20F9}" type="presParOf" srcId="{4917C4BA-023E-4468-8DD1-024E0284E9A0}" destId="{C4F29934-91B0-4D7A-B290-1F1B84869363}" srcOrd="3" destOrd="0" presId="urn:microsoft.com/office/officeart/2005/8/layout/vList2"/>
    <dgm:cxn modelId="{E9EBDA3B-9230-45D4-9E58-9E04B1D6B0EA}" type="presParOf" srcId="{4917C4BA-023E-4468-8DD1-024E0284E9A0}" destId="{E3299E40-DF80-449B-A1BD-CAE615C2E263}" srcOrd="4" destOrd="0" presId="urn:microsoft.com/office/officeart/2005/8/layout/vList2"/>
    <dgm:cxn modelId="{8CA14500-3EEF-4702-8C82-C58358C886B1}" type="presParOf" srcId="{4917C4BA-023E-4468-8DD1-024E0284E9A0}" destId="{4FC1CECB-49B5-4DB3-97D1-CE322FAEB0A1}" srcOrd="5" destOrd="0" presId="urn:microsoft.com/office/officeart/2005/8/layout/vList2"/>
    <dgm:cxn modelId="{89E30234-FD22-4257-BFE1-C760EF24C981}" type="presParOf" srcId="{4917C4BA-023E-4468-8DD1-024E0284E9A0}" destId="{B741A829-D279-4BFF-A316-12584F37D634}" srcOrd="6" destOrd="0" presId="urn:microsoft.com/office/officeart/2005/8/layout/vList2"/>
    <dgm:cxn modelId="{1645A63A-8E47-4DD8-B9C3-7EF7E528F906}" type="presParOf" srcId="{4917C4BA-023E-4468-8DD1-024E0284E9A0}" destId="{54E83A68-3108-44D3-9089-CD6AF99DFEE5}" srcOrd="7" destOrd="0" presId="urn:microsoft.com/office/officeart/2005/8/layout/vList2"/>
    <dgm:cxn modelId="{E3B44E80-3B0B-415B-8DDE-B7196EA2EFBC}" type="presParOf" srcId="{4917C4BA-023E-4468-8DD1-024E0284E9A0}" destId="{E7185848-FDF0-4904-B9A1-69FC7B32A5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A558B-ABC7-4DDC-9AC7-3B421068F31B}" type="doc">
      <dgm:prSet loTypeId="urn:microsoft.com/office/officeart/2005/8/layout/vList5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BF43165E-6CD6-48F7-B0CD-C4D82148A457}">
      <dgm:prSet custT="1"/>
      <dgm:spPr/>
      <dgm:t>
        <a:bodyPr/>
        <a:lstStyle/>
        <a:p>
          <a:pPr rtl="0"/>
          <a:r>
            <a:rPr lang="en-US" sz="2400" dirty="0" smtClean="0"/>
            <a:t>Teaching abroad</a:t>
          </a:r>
          <a:endParaRPr lang="uk-UA" sz="2400" dirty="0"/>
        </a:p>
      </dgm:t>
    </dgm:pt>
    <dgm:pt modelId="{64C41078-520C-4D03-A811-F0FB99C2B2E3}" type="parTrans" cxnId="{F2634C92-5E14-4BBA-BB5A-9889449A0883}">
      <dgm:prSet/>
      <dgm:spPr/>
      <dgm:t>
        <a:bodyPr/>
        <a:lstStyle/>
        <a:p>
          <a:endParaRPr lang="uk-UA"/>
        </a:p>
      </dgm:t>
    </dgm:pt>
    <dgm:pt modelId="{ECBEF966-50BD-4B18-B794-72F1699032C2}" type="sibTrans" cxnId="{F2634C92-5E14-4BBA-BB5A-9889449A0883}">
      <dgm:prSet/>
      <dgm:spPr/>
      <dgm:t>
        <a:bodyPr/>
        <a:lstStyle/>
        <a:p>
          <a:endParaRPr lang="uk-UA"/>
        </a:p>
      </dgm:t>
    </dgm:pt>
    <dgm:pt modelId="{4BFDA129-2EA8-4226-82B8-BCD42F1BD8A1}">
      <dgm:prSet custT="1"/>
      <dgm:spPr/>
      <dgm:t>
        <a:bodyPr/>
        <a:lstStyle/>
        <a:p>
          <a:pPr rtl="0"/>
          <a:r>
            <a:rPr lang="en-US" sz="2800" dirty="0" smtClean="0"/>
            <a:t>Expeditions</a:t>
          </a:r>
          <a:endParaRPr lang="uk-UA" sz="2800" dirty="0"/>
        </a:p>
      </dgm:t>
    </dgm:pt>
    <dgm:pt modelId="{4A7590C8-1CE2-4B62-8EEE-CAC4A9C8A7B2}" type="parTrans" cxnId="{3E944526-FE6F-4176-9D41-278275420683}">
      <dgm:prSet/>
      <dgm:spPr/>
      <dgm:t>
        <a:bodyPr/>
        <a:lstStyle/>
        <a:p>
          <a:endParaRPr lang="uk-UA"/>
        </a:p>
      </dgm:t>
    </dgm:pt>
    <dgm:pt modelId="{0F9F7E20-EF5F-43A5-8B57-827F18E8CDC1}" type="sibTrans" cxnId="{3E944526-FE6F-4176-9D41-278275420683}">
      <dgm:prSet/>
      <dgm:spPr/>
      <dgm:t>
        <a:bodyPr/>
        <a:lstStyle/>
        <a:p>
          <a:endParaRPr lang="uk-UA"/>
        </a:p>
      </dgm:t>
    </dgm:pt>
    <dgm:pt modelId="{4CCE32CB-087B-44DA-8756-933E8FDC2AF8}">
      <dgm:prSet custT="1"/>
      <dgm:spPr/>
      <dgm:t>
        <a:bodyPr/>
        <a:lstStyle/>
        <a:p>
          <a:pPr rtl="0"/>
          <a:r>
            <a:rPr lang="en-US" sz="2400" dirty="0" smtClean="0"/>
            <a:t>Sport activities</a:t>
          </a:r>
          <a:endParaRPr lang="uk-UA" sz="2400" dirty="0"/>
        </a:p>
      </dgm:t>
    </dgm:pt>
    <dgm:pt modelId="{EF4D024B-DF5A-4AF2-B7A4-F9AB6654E71E}" type="parTrans" cxnId="{5FBEF4D9-1D3C-4C1A-BFE5-9E2E313AF55B}">
      <dgm:prSet/>
      <dgm:spPr/>
      <dgm:t>
        <a:bodyPr/>
        <a:lstStyle/>
        <a:p>
          <a:endParaRPr lang="uk-UA"/>
        </a:p>
      </dgm:t>
    </dgm:pt>
    <dgm:pt modelId="{63D93E00-0DAA-4E25-9FBA-8220188005E1}" type="sibTrans" cxnId="{5FBEF4D9-1D3C-4C1A-BFE5-9E2E313AF55B}">
      <dgm:prSet/>
      <dgm:spPr/>
      <dgm:t>
        <a:bodyPr/>
        <a:lstStyle/>
        <a:p>
          <a:endParaRPr lang="uk-UA"/>
        </a:p>
      </dgm:t>
    </dgm:pt>
    <dgm:pt modelId="{B7277865-7A6D-4923-9D00-E96FF80E9DFA}">
      <dgm:prSet custT="1"/>
      <dgm:spPr/>
      <dgm:t>
        <a:bodyPr/>
        <a:lstStyle/>
        <a:p>
          <a:pPr rtl="0"/>
          <a:r>
            <a:rPr lang="en-US" sz="2800" dirty="0" smtClean="0"/>
            <a:t>Employment</a:t>
          </a:r>
          <a:endParaRPr lang="uk-UA" sz="2800" dirty="0"/>
        </a:p>
      </dgm:t>
    </dgm:pt>
    <dgm:pt modelId="{8FF2CFB8-4F26-410B-800D-7F99AD15E690}" type="parTrans" cxnId="{C7690A16-8BF9-41BC-82C0-A75813C4C0A1}">
      <dgm:prSet/>
      <dgm:spPr/>
      <dgm:t>
        <a:bodyPr/>
        <a:lstStyle/>
        <a:p>
          <a:endParaRPr lang="uk-UA"/>
        </a:p>
      </dgm:t>
    </dgm:pt>
    <dgm:pt modelId="{0E461731-E8C9-48D3-BDB5-287A9F6554DF}" type="sibTrans" cxnId="{C7690A16-8BF9-41BC-82C0-A75813C4C0A1}">
      <dgm:prSet/>
      <dgm:spPr/>
      <dgm:t>
        <a:bodyPr/>
        <a:lstStyle/>
        <a:p>
          <a:endParaRPr lang="uk-UA"/>
        </a:p>
      </dgm:t>
    </dgm:pt>
    <dgm:pt modelId="{39E5A3A4-E259-4645-BFEB-63044C9AA6F1}">
      <dgm:prSet custT="1"/>
      <dgm:spPr/>
      <dgm:t>
        <a:bodyPr/>
        <a:lstStyle/>
        <a:p>
          <a:pPr algn="ctr" rtl="0"/>
          <a:r>
            <a:rPr lang="en-US" sz="1900" dirty="0" smtClean="0"/>
            <a:t>Learn a language/short courses</a:t>
          </a:r>
          <a:endParaRPr lang="uk-UA" sz="1900" dirty="0"/>
        </a:p>
      </dgm:t>
    </dgm:pt>
    <dgm:pt modelId="{16969B3B-24D9-4AA2-A9C2-30FEBE6E7920}" type="parTrans" cxnId="{C2DFC07D-B88C-45C5-8B7B-33FC8ABA3FE3}">
      <dgm:prSet/>
      <dgm:spPr/>
      <dgm:t>
        <a:bodyPr/>
        <a:lstStyle/>
        <a:p>
          <a:endParaRPr lang="uk-UA"/>
        </a:p>
      </dgm:t>
    </dgm:pt>
    <dgm:pt modelId="{59A5CE46-EC99-41EE-9A76-D8BE582D514E}" type="sibTrans" cxnId="{C2DFC07D-B88C-45C5-8B7B-33FC8ABA3FE3}">
      <dgm:prSet/>
      <dgm:spPr/>
      <dgm:t>
        <a:bodyPr/>
        <a:lstStyle/>
        <a:p>
          <a:endParaRPr lang="uk-UA"/>
        </a:p>
      </dgm:t>
    </dgm:pt>
    <dgm:pt modelId="{D41EADD9-FC39-4C17-917F-59EBDCF8F405}">
      <dgm:prSet custT="1"/>
      <dgm:spPr/>
      <dgm:t>
        <a:bodyPr/>
        <a:lstStyle/>
        <a:p>
          <a:pPr rtl="0"/>
          <a:r>
            <a:rPr lang="en-US" sz="2800" dirty="0" smtClean="0"/>
            <a:t>Leisure</a:t>
          </a:r>
          <a:endParaRPr lang="uk-UA" sz="2800" dirty="0"/>
        </a:p>
      </dgm:t>
    </dgm:pt>
    <dgm:pt modelId="{78B259DB-DBCE-44D5-BFBB-6C3C5011EB24}" type="parTrans" cxnId="{73C5CCF5-FF20-4802-A895-35D81CC22D94}">
      <dgm:prSet/>
      <dgm:spPr/>
      <dgm:t>
        <a:bodyPr/>
        <a:lstStyle/>
        <a:p>
          <a:endParaRPr lang="uk-UA"/>
        </a:p>
      </dgm:t>
    </dgm:pt>
    <dgm:pt modelId="{7A6EBE80-3649-47F0-91CB-FBB14D15E5EC}" type="sibTrans" cxnId="{73C5CCF5-FF20-4802-A895-35D81CC22D94}">
      <dgm:prSet/>
      <dgm:spPr/>
      <dgm:t>
        <a:bodyPr/>
        <a:lstStyle/>
        <a:p>
          <a:endParaRPr lang="uk-UA"/>
        </a:p>
      </dgm:t>
    </dgm:pt>
    <dgm:pt modelId="{BE804D7E-A1E9-4361-BA59-5941A303D2B4}">
      <dgm:prSet custT="1"/>
      <dgm:spPr/>
      <dgm:t>
        <a:bodyPr/>
        <a:lstStyle/>
        <a:p>
          <a:pPr rtl="0"/>
          <a:r>
            <a:rPr lang="en-US" sz="2800" dirty="0" smtClean="0"/>
            <a:t>Teamwork</a:t>
          </a:r>
          <a:endParaRPr lang="en-US" sz="2800" dirty="0"/>
        </a:p>
      </dgm:t>
    </dgm:pt>
    <dgm:pt modelId="{FCA50AE0-1E10-4729-B05A-55388A55AEAB}" type="parTrans" cxnId="{A07814E3-A382-485E-B741-4C7C989B9765}">
      <dgm:prSet/>
      <dgm:spPr/>
      <dgm:t>
        <a:bodyPr/>
        <a:lstStyle/>
        <a:p>
          <a:endParaRPr lang="uk-UA"/>
        </a:p>
      </dgm:t>
    </dgm:pt>
    <dgm:pt modelId="{F06AC7E2-D014-426E-A335-8844653D5BC4}" type="sibTrans" cxnId="{A07814E3-A382-485E-B741-4C7C989B9765}">
      <dgm:prSet/>
      <dgm:spPr/>
      <dgm:t>
        <a:bodyPr/>
        <a:lstStyle/>
        <a:p>
          <a:endParaRPr lang="uk-UA"/>
        </a:p>
      </dgm:t>
    </dgm:pt>
    <dgm:pt modelId="{401EB5DB-DC58-4B43-82A9-E3BE83159971}" type="pres">
      <dgm:prSet presAssocID="{8A0A558B-ABC7-4DDC-9AC7-3B421068F31B}" presName="Name0" presStyleCnt="0">
        <dgm:presLayoutVars>
          <dgm:dir/>
          <dgm:animLvl val="lvl"/>
          <dgm:resizeHandles val="exact"/>
        </dgm:presLayoutVars>
      </dgm:prSet>
      <dgm:spPr/>
    </dgm:pt>
    <dgm:pt modelId="{8E763CA0-A574-4F9A-A1D0-08BA6D23DC73}" type="pres">
      <dgm:prSet presAssocID="{BF43165E-6CD6-48F7-B0CD-C4D82148A457}" presName="linNode" presStyleCnt="0"/>
      <dgm:spPr/>
    </dgm:pt>
    <dgm:pt modelId="{C2CC430C-D67D-4CA8-B889-3F7A834BB189}" type="pres">
      <dgm:prSet presAssocID="{BF43165E-6CD6-48F7-B0CD-C4D82148A457}" presName="parentText" presStyleLbl="node1" presStyleIdx="0" presStyleCnt="7" custScaleX="190058" custLinFactNeighborX="1169" custLinFactNeighborY="-62">
        <dgm:presLayoutVars>
          <dgm:chMax val="1"/>
          <dgm:bulletEnabled val="1"/>
        </dgm:presLayoutVars>
      </dgm:prSet>
      <dgm:spPr/>
    </dgm:pt>
    <dgm:pt modelId="{21253B2D-3A61-463C-8325-0B23A2AB41D3}" type="pres">
      <dgm:prSet presAssocID="{ECBEF966-50BD-4B18-B794-72F1699032C2}" presName="sp" presStyleCnt="0"/>
      <dgm:spPr/>
    </dgm:pt>
    <dgm:pt modelId="{B0DB4E72-3850-402B-B284-08E2C9C7C5CC}" type="pres">
      <dgm:prSet presAssocID="{4BFDA129-2EA8-4226-82B8-BCD42F1BD8A1}" presName="linNode" presStyleCnt="0"/>
      <dgm:spPr/>
    </dgm:pt>
    <dgm:pt modelId="{3A9A198E-34E1-49D0-B309-CAF7D78ABC1B}" type="pres">
      <dgm:prSet presAssocID="{4BFDA129-2EA8-4226-82B8-BCD42F1BD8A1}" presName="parentText" presStyleLbl="node1" presStyleIdx="1" presStyleCnt="7" custScaleX="190058">
        <dgm:presLayoutVars>
          <dgm:chMax val="1"/>
          <dgm:bulletEnabled val="1"/>
        </dgm:presLayoutVars>
      </dgm:prSet>
      <dgm:spPr/>
    </dgm:pt>
    <dgm:pt modelId="{BFCA23F3-7D0E-480B-B82F-05569A755E27}" type="pres">
      <dgm:prSet presAssocID="{0F9F7E20-EF5F-43A5-8B57-827F18E8CDC1}" presName="sp" presStyleCnt="0"/>
      <dgm:spPr/>
    </dgm:pt>
    <dgm:pt modelId="{B900B778-A98F-4F98-BC3B-1BFE4B8F46D4}" type="pres">
      <dgm:prSet presAssocID="{4CCE32CB-087B-44DA-8756-933E8FDC2AF8}" presName="linNode" presStyleCnt="0"/>
      <dgm:spPr/>
    </dgm:pt>
    <dgm:pt modelId="{769CE977-6FD9-4886-8CE4-F74875CB613B}" type="pres">
      <dgm:prSet presAssocID="{4CCE32CB-087B-44DA-8756-933E8FDC2AF8}" presName="parentText" presStyleLbl="node1" presStyleIdx="2" presStyleCnt="7" custScaleX="190058">
        <dgm:presLayoutVars>
          <dgm:chMax val="1"/>
          <dgm:bulletEnabled val="1"/>
        </dgm:presLayoutVars>
      </dgm:prSet>
      <dgm:spPr/>
    </dgm:pt>
    <dgm:pt modelId="{51D20559-A0FB-4DAC-A0D1-3D869E9C13F6}" type="pres">
      <dgm:prSet presAssocID="{63D93E00-0DAA-4E25-9FBA-8220188005E1}" presName="sp" presStyleCnt="0"/>
      <dgm:spPr/>
    </dgm:pt>
    <dgm:pt modelId="{6E5B20E0-9049-41E9-993C-B1A8A2AE1B3C}" type="pres">
      <dgm:prSet presAssocID="{B7277865-7A6D-4923-9D00-E96FF80E9DFA}" presName="linNode" presStyleCnt="0"/>
      <dgm:spPr/>
    </dgm:pt>
    <dgm:pt modelId="{7E263F77-B930-4836-BA68-22674F6B4300}" type="pres">
      <dgm:prSet presAssocID="{B7277865-7A6D-4923-9D00-E96FF80E9DFA}" presName="parentText" presStyleLbl="node1" presStyleIdx="3" presStyleCnt="7" custScaleX="187719">
        <dgm:presLayoutVars>
          <dgm:chMax val="1"/>
          <dgm:bulletEnabled val="1"/>
        </dgm:presLayoutVars>
      </dgm:prSet>
      <dgm:spPr/>
    </dgm:pt>
    <dgm:pt modelId="{A637095A-90D4-4BEC-845D-F71260B104D4}" type="pres">
      <dgm:prSet presAssocID="{0E461731-E8C9-48D3-BDB5-287A9F6554DF}" presName="sp" presStyleCnt="0"/>
      <dgm:spPr/>
    </dgm:pt>
    <dgm:pt modelId="{0EB7CAB0-E0B1-4675-839E-DA5B9606493F}" type="pres">
      <dgm:prSet presAssocID="{39E5A3A4-E259-4645-BFEB-63044C9AA6F1}" presName="linNode" presStyleCnt="0"/>
      <dgm:spPr/>
    </dgm:pt>
    <dgm:pt modelId="{B33F0C9A-FFDA-4379-8288-5730A7DD7254}" type="pres">
      <dgm:prSet presAssocID="{39E5A3A4-E259-4645-BFEB-63044C9AA6F1}" presName="parentText" presStyleLbl="node1" presStyleIdx="4" presStyleCnt="7" custScaleX="19005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97F6C4-0A5D-49EC-8FCA-63B63CD8EEC2}" type="pres">
      <dgm:prSet presAssocID="{59A5CE46-EC99-41EE-9A76-D8BE582D514E}" presName="sp" presStyleCnt="0"/>
      <dgm:spPr/>
    </dgm:pt>
    <dgm:pt modelId="{E2448DD0-D9C9-4925-8820-DF714A298C28}" type="pres">
      <dgm:prSet presAssocID="{D41EADD9-FC39-4C17-917F-59EBDCF8F405}" presName="linNode" presStyleCnt="0"/>
      <dgm:spPr/>
    </dgm:pt>
    <dgm:pt modelId="{1F641A84-2338-45F3-8953-321F1CA08CE1}" type="pres">
      <dgm:prSet presAssocID="{D41EADD9-FC39-4C17-917F-59EBDCF8F405}" presName="parentText" presStyleLbl="node1" presStyleIdx="5" presStyleCnt="7" custScaleX="190058">
        <dgm:presLayoutVars>
          <dgm:chMax val="1"/>
          <dgm:bulletEnabled val="1"/>
        </dgm:presLayoutVars>
      </dgm:prSet>
      <dgm:spPr/>
    </dgm:pt>
    <dgm:pt modelId="{3468EF60-4194-4668-A389-556B98BD61B3}" type="pres">
      <dgm:prSet presAssocID="{7A6EBE80-3649-47F0-91CB-FBB14D15E5EC}" presName="sp" presStyleCnt="0"/>
      <dgm:spPr/>
    </dgm:pt>
    <dgm:pt modelId="{28DC5433-67CD-4516-A97C-B4B32E7641DA}" type="pres">
      <dgm:prSet presAssocID="{BE804D7E-A1E9-4361-BA59-5941A303D2B4}" presName="linNode" presStyleCnt="0"/>
      <dgm:spPr/>
    </dgm:pt>
    <dgm:pt modelId="{5B9F916B-4AEE-4744-A5A5-84492A80C1D7}" type="pres">
      <dgm:prSet presAssocID="{BE804D7E-A1E9-4361-BA59-5941A303D2B4}" presName="parentText" presStyleLbl="node1" presStyleIdx="6" presStyleCnt="7" custScaleX="192397">
        <dgm:presLayoutVars>
          <dgm:chMax val="1"/>
          <dgm:bulletEnabled val="1"/>
        </dgm:presLayoutVars>
      </dgm:prSet>
      <dgm:spPr/>
    </dgm:pt>
  </dgm:ptLst>
  <dgm:cxnLst>
    <dgm:cxn modelId="{C2DFC07D-B88C-45C5-8B7B-33FC8ABA3FE3}" srcId="{8A0A558B-ABC7-4DDC-9AC7-3B421068F31B}" destId="{39E5A3A4-E259-4645-BFEB-63044C9AA6F1}" srcOrd="4" destOrd="0" parTransId="{16969B3B-24D9-4AA2-A9C2-30FEBE6E7920}" sibTransId="{59A5CE46-EC99-41EE-9A76-D8BE582D514E}"/>
    <dgm:cxn modelId="{6ADE9C5C-0D5F-4135-937E-AB04B4447C76}" type="presOf" srcId="{39E5A3A4-E259-4645-BFEB-63044C9AA6F1}" destId="{B33F0C9A-FFDA-4379-8288-5730A7DD7254}" srcOrd="0" destOrd="0" presId="urn:microsoft.com/office/officeart/2005/8/layout/vList5"/>
    <dgm:cxn modelId="{1BBF07E0-966D-4B4C-9FEB-0E0A91DB3F4D}" type="presOf" srcId="{BE804D7E-A1E9-4361-BA59-5941A303D2B4}" destId="{5B9F916B-4AEE-4744-A5A5-84492A80C1D7}" srcOrd="0" destOrd="0" presId="urn:microsoft.com/office/officeart/2005/8/layout/vList5"/>
    <dgm:cxn modelId="{F2634C92-5E14-4BBA-BB5A-9889449A0883}" srcId="{8A0A558B-ABC7-4DDC-9AC7-3B421068F31B}" destId="{BF43165E-6CD6-48F7-B0CD-C4D82148A457}" srcOrd="0" destOrd="0" parTransId="{64C41078-520C-4D03-A811-F0FB99C2B2E3}" sibTransId="{ECBEF966-50BD-4B18-B794-72F1699032C2}"/>
    <dgm:cxn modelId="{E4191B33-50D4-4568-93FF-5965914875CD}" type="presOf" srcId="{BF43165E-6CD6-48F7-B0CD-C4D82148A457}" destId="{C2CC430C-D67D-4CA8-B889-3F7A834BB189}" srcOrd="0" destOrd="0" presId="urn:microsoft.com/office/officeart/2005/8/layout/vList5"/>
    <dgm:cxn modelId="{EB84373D-7EFF-48CC-8503-E25C6CFD6151}" type="presOf" srcId="{4BFDA129-2EA8-4226-82B8-BCD42F1BD8A1}" destId="{3A9A198E-34E1-49D0-B309-CAF7D78ABC1B}" srcOrd="0" destOrd="0" presId="urn:microsoft.com/office/officeart/2005/8/layout/vList5"/>
    <dgm:cxn modelId="{5FBEF4D9-1D3C-4C1A-BFE5-9E2E313AF55B}" srcId="{8A0A558B-ABC7-4DDC-9AC7-3B421068F31B}" destId="{4CCE32CB-087B-44DA-8756-933E8FDC2AF8}" srcOrd="2" destOrd="0" parTransId="{EF4D024B-DF5A-4AF2-B7A4-F9AB6654E71E}" sibTransId="{63D93E00-0DAA-4E25-9FBA-8220188005E1}"/>
    <dgm:cxn modelId="{EE374E44-D3FF-44ED-B3BF-54579C4D6745}" type="presOf" srcId="{8A0A558B-ABC7-4DDC-9AC7-3B421068F31B}" destId="{401EB5DB-DC58-4B43-82A9-E3BE83159971}" srcOrd="0" destOrd="0" presId="urn:microsoft.com/office/officeart/2005/8/layout/vList5"/>
    <dgm:cxn modelId="{A07814E3-A382-485E-B741-4C7C989B9765}" srcId="{8A0A558B-ABC7-4DDC-9AC7-3B421068F31B}" destId="{BE804D7E-A1E9-4361-BA59-5941A303D2B4}" srcOrd="6" destOrd="0" parTransId="{FCA50AE0-1E10-4729-B05A-55388A55AEAB}" sibTransId="{F06AC7E2-D014-426E-A335-8844653D5BC4}"/>
    <dgm:cxn modelId="{C7690A16-8BF9-41BC-82C0-A75813C4C0A1}" srcId="{8A0A558B-ABC7-4DDC-9AC7-3B421068F31B}" destId="{B7277865-7A6D-4923-9D00-E96FF80E9DFA}" srcOrd="3" destOrd="0" parTransId="{8FF2CFB8-4F26-410B-800D-7F99AD15E690}" sibTransId="{0E461731-E8C9-48D3-BDB5-287A9F6554DF}"/>
    <dgm:cxn modelId="{22BE0945-8FA8-4A2C-9FEA-D640E5869530}" type="presOf" srcId="{4CCE32CB-087B-44DA-8756-933E8FDC2AF8}" destId="{769CE977-6FD9-4886-8CE4-F74875CB613B}" srcOrd="0" destOrd="0" presId="urn:microsoft.com/office/officeart/2005/8/layout/vList5"/>
    <dgm:cxn modelId="{73C5CCF5-FF20-4802-A895-35D81CC22D94}" srcId="{8A0A558B-ABC7-4DDC-9AC7-3B421068F31B}" destId="{D41EADD9-FC39-4C17-917F-59EBDCF8F405}" srcOrd="5" destOrd="0" parTransId="{78B259DB-DBCE-44D5-BFBB-6C3C5011EB24}" sibTransId="{7A6EBE80-3649-47F0-91CB-FBB14D15E5EC}"/>
    <dgm:cxn modelId="{F10F5902-F4B7-48E0-8CAC-171EA1AD5D4F}" type="presOf" srcId="{D41EADD9-FC39-4C17-917F-59EBDCF8F405}" destId="{1F641A84-2338-45F3-8953-321F1CA08CE1}" srcOrd="0" destOrd="0" presId="urn:microsoft.com/office/officeart/2005/8/layout/vList5"/>
    <dgm:cxn modelId="{2944798F-EB8C-4A7E-9D11-AB506FCA758A}" type="presOf" srcId="{B7277865-7A6D-4923-9D00-E96FF80E9DFA}" destId="{7E263F77-B930-4836-BA68-22674F6B4300}" srcOrd="0" destOrd="0" presId="urn:microsoft.com/office/officeart/2005/8/layout/vList5"/>
    <dgm:cxn modelId="{3E944526-FE6F-4176-9D41-278275420683}" srcId="{8A0A558B-ABC7-4DDC-9AC7-3B421068F31B}" destId="{4BFDA129-2EA8-4226-82B8-BCD42F1BD8A1}" srcOrd="1" destOrd="0" parTransId="{4A7590C8-1CE2-4B62-8EEE-CAC4A9C8A7B2}" sibTransId="{0F9F7E20-EF5F-43A5-8B57-827F18E8CDC1}"/>
    <dgm:cxn modelId="{6C62DCF5-F039-4E43-B06B-CD23036E2A35}" type="presParOf" srcId="{401EB5DB-DC58-4B43-82A9-E3BE83159971}" destId="{8E763CA0-A574-4F9A-A1D0-08BA6D23DC73}" srcOrd="0" destOrd="0" presId="urn:microsoft.com/office/officeart/2005/8/layout/vList5"/>
    <dgm:cxn modelId="{8CECEC2F-E652-4316-A8E4-EC4FB026EFD5}" type="presParOf" srcId="{8E763CA0-A574-4F9A-A1D0-08BA6D23DC73}" destId="{C2CC430C-D67D-4CA8-B889-3F7A834BB189}" srcOrd="0" destOrd="0" presId="urn:microsoft.com/office/officeart/2005/8/layout/vList5"/>
    <dgm:cxn modelId="{3E1EC767-5023-499A-B447-EA8267A01D8C}" type="presParOf" srcId="{401EB5DB-DC58-4B43-82A9-E3BE83159971}" destId="{21253B2D-3A61-463C-8325-0B23A2AB41D3}" srcOrd="1" destOrd="0" presId="urn:microsoft.com/office/officeart/2005/8/layout/vList5"/>
    <dgm:cxn modelId="{4DE34F8D-5403-4BF5-9710-EF4D0A9A9A9A}" type="presParOf" srcId="{401EB5DB-DC58-4B43-82A9-E3BE83159971}" destId="{B0DB4E72-3850-402B-B284-08E2C9C7C5CC}" srcOrd="2" destOrd="0" presId="urn:microsoft.com/office/officeart/2005/8/layout/vList5"/>
    <dgm:cxn modelId="{D640770D-BC5D-44F4-99DD-A3A0B0D918EE}" type="presParOf" srcId="{B0DB4E72-3850-402B-B284-08E2C9C7C5CC}" destId="{3A9A198E-34E1-49D0-B309-CAF7D78ABC1B}" srcOrd="0" destOrd="0" presId="urn:microsoft.com/office/officeart/2005/8/layout/vList5"/>
    <dgm:cxn modelId="{8BB589D2-A3F5-4D76-A3D0-A5800E377005}" type="presParOf" srcId="{401EB5DB-DC58-4B43-82A9-E3BE83159971}" destId="{BFCA23F3-7D0E-480B-B82F-05569A755E27}" srcOrd="3" destOrd="0" presId="urn:microsoft.com/office/officeart/2005/8/layout/vList5"/>
    <dgm:cxn modelId="{0ADCFBA5-5C00-4578-830B-96F24BCC032B}" type="presParOf" srcId="{401EB5DB-DC58-4B43-82A9-E3BE83159971}" destId="{B900B778-A98F-4F98-BC3B-1BFE4B8F46D4}" srcOrd="4" destOrd="0" presId="urn:microsoft.com/office/officeart/2005/8/layout/vList5"/>
    <dgm:cxn modelId="{B307AE64-95F9-447E-B85E-23AFEBAA7F59}" type="presParOf" srcId="{B900B778-A98F-4F98-BC3B-1BFE4B8F46D4}" destId="{769CE977-6FD9-4886-8CE4-F74875CB613B}" srcOrd="0" destOrd="0" presId="urn:microsoft.com/office/officeart/2005/8/layout/vList5"/>
    <dgm:cxn modelId="{E66BB192-5661-49B4-A50A-EA98847D28FC}" type="presParOf" srcId="{401EB5DB-DC58-4B43-82A9-E3BE83159971}" destId="{51D20559-A0FB-4DAC-A0D1-3D869E9C13F6}" srcOrd="5" destOrd="0" presId="urn:microsoft.com/office/officeart/2005/8/layout/vList5"/>
    <dgm:cxn modelId="{D5E2117D-B445-4DF9-8FCE-77D93FDA2BE9}" type="presParOf" srcId="{401EB5DB-DC58-4B43-82A9-E3BE83159971}" destId="{6E5B20E0-9049-41E9-993C-B1A8A2AE1B3C}" srcOrd="6" destOrd="0" presId="urn:microsoft.com/office/officeart/2005/8/layout/vList5"/>
    <dgm:cxn modelId="{3C9A3249-924A-4B65-B6F1-1B298E62266E}" type="presParOf" srcId="{6E5B20E0-9049-41E9-993C-B1A8A2AE1B3C}" destId="{7E263F77-B930-4836-BA68-22674F6B4300}" srcOrd="0" destOrd="0" presId="urn:microsoft.com/office/officeart/2005/8/layout/vList5"/>
    <dgm:cxn modelId="{9E7E5A92-645D-414E-B750-E6778979192C}" type="presParOf" srcId="{401EB5DB-DC58-4B43-82A9-E3BE83159971}" destId="{A637095A-90D4-4BEC-845D-F71260B104D4}" srcOrd="7" destOrd="0" presId="urn:microsoft.com/office/officeart/2005/8/layout/vList5"/>
    <dgm:cxn modelId="{78B5FF5D-CE8A-4148-B1C4-9742D3AFA704}" type="presParOf" srcId="{401EB5DB-DC58-4B43-82A9-E3BE83159971}" destId="{0EB7CAB0-E0B1-4675-839E-DA5B9606493F}" srcOrd="8" destOrd="0" presId="urn:microsoft.com/office/officeart/2005/8/layout/vList5"/>
    <dgm:cxn modelId="{3E7910FB-A354-4C40-BBC8-F20637C1B53B}" type="presParOf" srcId="{0EB7CAB0-E0B1-4675-839E-DA5B9606493F}" destId="{B33F0C9A-FFDA-4379-8288-5730A7DD7254}" srcOrd="0" destOrd="0" presId="urn:microsoft.com/office/officeart/2005/8/layout/vList5"/>
    <dgm:cxn modelId="{2CE6FEF6-9D63-4EC3-B24D-66D02EC3D03F}" type="presParOf" srcId="{401EB5DB-DC58-4B43-82A9-E3BE83159971}" destId="{5A97F6C4-0A5D-49EC-8FCA-63B63CD8EEC2}" srcOrd="9" destOrd="0" presId="urn:microsoft.com/office/officeart/2005/8/layout/vList5"/>
    <dgm:cxn modelId="{7CA15831-E462-4D8C-BCC2-5218B36569C9}" type="presParOf" srcId="{401EB5DB-DC58-4B43-82A9-E3BE83159971}" destId="{E2448DD0-D9C9-4925-8820-DF714A298C28}" srcOrd="10" destOrd="0" presId="urn:microsoft.com/office/officeart/2005/8/layout/vList5"/>
    <dgm:cxn modelId="{33699B1D-064E-4590-83AA-629FD2EC497C}" type="presParOf" srcId="{E2448DD0-D9C9-4925-8820-DF714A298C28}" destId="{1F641A84-2338-45F3-8953-321F1CA08CE1}" srcOrd="0" destOrd="0" presId="urn:microsoft.com/office/officeart/2005/8/layout/vList5"/>
    <dgm:cxn modelId="{EBF787F9-57B2-45E4-B447-443F751DDA24}" type="presParOf" srcId="{401EB5DB-DC58-4B43-82A9-E3BE83159971}" destId="{3468EF60-4194-4668-A389-556B98BD61B3}" srcOrd="11" destOrd="0" presId="urn:microsoft.com/office/officeart/2005/8/layout/vList5"/>
    <dgm:cxn modelId="{F521A4E9-5F4C-4131-9F7D-3E460522D2DF}" type="presParOf" srcId="{401EB5DB-DC58-4B43-82A9-E3BE83159971}" destId="{28DC5433-67CD-4516-A97C-B4B32E7641DA}" srcOrd="12" destOrd="0" presId="urn:microsoft.com/office/officeart/2005/8/layout/vList5"/>
    <dgm:cxn modelId="{C04AE3D4-4186-4742-8C16-B3BDF578972F}" type="presParOf" srcId="{28DC5433-67CD-4516-A97C-B4B32E7641DA}" destId="{5B9F916B-4AEE-4744-A5A5-84492A80C1D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89DEC-99E5-4F68-AFED-239C1C36E702}" type="doc">
      <dgm:prSet loTypeId="urn:microsoft.com/office/officeart/2005/8/layout/hierarchy4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uk-UA"/>
        </a:p>
      </dgm:t>
    </dgm:pt>
    <dgm:pt modelId="{E213072F-98AF-4E33-AC4E-41911495338A}">
      <dgm:prSet custT="1"/>
      <dgm:spPr/>
      <dgm:t>
        <a:bodyPr/>
        <a:lstStyle/>
        <a:p>
          <a:pPr rtl="0"/>
          <a:r>
            <a:rPr lang="en-US" sz="3200" dirty="0" smtClean="0"/>
            <a:t>Rest from school</a:t>
          </a:r>
          <a:endParaRPr lang="uk-UA" sz="3200" dirty="0"/>
        </a:p>
      </dgm:t>
    </dgm:pt>
    <dgm:pt modelId="{87F33125-320A-4240-9065-2427D71BF417}" type="parTrans" cxnId="{10FE3EFB-EAE1-42B0-A633-738D64A34457}">
      <dgm:prSet/>
      <dgm:spPr/>
      <dgm:t>
        <a:bodyPr/>
        <a:lstStyle/>
        <a:p>
          <a:endParaRPr lang="uk-UA"/>
        </a:p>
      </dgm:t>
    </dgm:pt>
    <dgm:pt modelId="{FD3C8024-E250-4DA0-946A-4278711BCCFA}" type="sibTrans" cxnId="{10FE3EFB-EAE1-42B0-A633-738D64A34457}">
      <dgm:prSet/>
      <dgm:spPr/>
      <dgm:t>
        <a:bodyPr/>
        <a:lstStyle/>
        <a:p>
          <a:endParaRPr lang="uk-UA"/>
        </a:p>
      </dgm:t>
    </dgm:pt>
    <dgm:pt modelId="{211BE774-BC8B-4EE3-9E75-6ED915CE0AA5}">
      <dgm:prSet custT="1"/>
      <dgm:spPr/>
      <dgm:t>
        <a:bodyPr/>
        <a:lstStyle/>
        <a:p>
          <a:pPr rtl="0"/>
          <a:r>
            <a:rPr lang="en-US" sz="2800" dirty="0" smtClean="0"/>
            <a:t>Preparing more carefully for going to university</a:t>
          </a:r>
          <a:endParaRPr lang="uk-UA" sz="2800" dirty="0"/>
        </a:p>
      </dgm:t>
    </dgm:pt>
    <dgm:pt modelId="{B85685A0-1717-4450-B9F8-07336AC6F9A5}" type="parTrans" cxnId="{13C19F11-39CD-4A56-8C85-207418AC6564}">
      <dgm:prSet/>
      <dgm:spPr/>
      <dgm:t>
        <a:bodyPr/>
        <a:lstStyle/>
        <a:p>
          <a:endParaRPr lang="uk-UA"/>
        </a:p>
      </dgm:t>
    </dgm:pt>
    <dgm:pt modelId="{65BDC073-1E3A-4E42-852D-83260ABA5F57}" type="sibTrans" cxnId="{13C19F11-39CD-4A56-8C85-207418AC6564}">
      <dgm:prSet/>
      <dgm:spPr/>
      <dgm:t>
        <a:bodyPr/>
        <a:lstStyle/>
        <a:p>
          <a:endParaRPr lang="uk-UA"/>
        </a:p>
      </dgm:t>
    </dgm:pt>
    <dgm:pt modelId="{A2A18FF3-3F30-4AA6-BAD2-261A39B79CF0}">
      <dgm:prSet custT="1"/>
      <dgm:spPr/>
      <dgm:t>
        <a:bodyPr/>
        <a:lstStyle/>
        <a:p>
          <a:pPr rtl="0"/>
          <a:r>
            <a:rPr lang="en-US" sz="2800" dirty="0" smtClean="0"/>
            <a:t>Travelling</a:t>
          </a:r>
          <a:endParaRPr lang="uk-UA" sz="2800" dirty="0"/>
        </a:p>
      </dgm:t>
    </dgm:pt>
    <dgm:pt modelId="{6378070C-8A1D-448A-ABDC-88B850611639}" type="parTrans" cxnId="{43D2F979-820E-4F17-AFBC-2C9E72F26E70}">
      <dgm:prSet/>
      <dgm:spPr/>
      <dgm:t>
        <a:bodyPr/>
        <a:lstStyle/>
        <a:p>
          <a:endParaRPr lang="uk-UA"/>
        </a:p>
      </dgm:t>
    </dgm:pt>
    <dgm:pt modelId="{3CA73125-CB73-4EC8-B788-68A2A5914B7C}" type="sibTrans" cxnId="{43D2F979-820E-4F17-AFBC-2C9E72F26E70}">
      <dgm:prSet/>
      <dgm:spPr/>
      <dgm:t>
        <a:bodyPr/>
        <a:lstStyle/>
        <a:p>
          <a:endParaRPr lang="uk-UA"/>
        </a:p>
      </dgm:t>
    </dgm:pt>
    <dgm:pt modelId="{1B1A0590-CB63-455B-87A4-AC5BBB1021AA}">
      <dgm:prSet/>
      <dgm:spPr/>
      <dgm:t>
        <a:bodyPr/>
        <a:lstStyle/>
        <a:p>
          <a:pPr rtl="0"/>
          <a:r>
            <a:rPr lang="en-US" dirty="0" smtClean="0"/>
            <a:t>Maturing</a:t>
          </a:r>
          <a:endParaRPr lang="uk-UA" dirty="0"/>
        </a:p>
      </dgm:t>
    </dgm:pt>
    <dgm:pt modelId="{FD43DC15-4E80-4159-983D-C6A5E50EB62E}" type="parTrans" cxnId="{A603E0D4-6A72-4BC4-A12D-54D0580ED071}">
      <dgm:prSet/>
      <dgm:spPr/>
      <dgm:t>
        <a:bodyPr/>
        <a:lstStyle/>
        <a:p>
          <a:endParaRPr lang="uk-UA"/>
        </a:p>
      </dgm:t>
    </dgm:pt>
    <dgm:pt modelId="{39F2A957-117E-47D3-9E44-C87339FD0E57}" type="sibTrans" cxnId="{A603E0D4-6A72-4BC4-A12D-54D0580ED071}">
      <dgm:prSet/>
      <dgm:spPr/>
      <dgm:t>
        <a:bodyPr/>
        <a:lstStyle/>
        <a:p>
          <a:endParaRPr lang="uk-UA"/>
        </a:p>
      </dgm:t>
    </dgm:pt>
    <dgm:pt modelId="{017D9C29-1377-417D-9386-58CE71123E24}" type="pres">
      <dgm:prSet presAssocID="{F8189DEC-99E5-4F68-AFED-239C1C36E7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7B700-A7A5-43FA-8D23-34569463B8A9}" type="pres">
      <dgm:prSet presAssocID="{E213072F-98AF-4E33-AC4E-41911495338A}" presName="vertOne" presStyleCnt="0"/>
      <dgm:spPr/>
    </dgm:pt>
    <dgm:pt modelId="{518242DC-8DC8-4C43-916D-1FA6E1FC897E}" type="pres">
      <dgm:prSet presAssocID="{E213072F-98AF-4E33-AC4E-41911495338A}" presName="txOne" presStyleLbl="node0" presStyleIdx="0" presStyleCnt="4">
        <dgm:presLayoutVars>
          <dgm:chPref val="3"/>
        </dgm:presLayoutVars>
      </dgm:prSet>
      <dgm:spPr/>
    </dgm:pt>
    <dgm:pt modelId="{15824005-4A72-4689-BDD7-DF857568E9E6}" type="pres">
      <dgm:prSet presAssocID="{E213072F-98AF-4E33-AC4E-41911495338A}" presName="horzOne" presStyleCnt="0"/>
      <dgm:spPr/>
    </dgm:pt>
    <dgm:pt modelId="{9388079D-9772-4ED3-89D5-CC6701F3903C}" type="pres">
      <dgm:prSet presAssocID="{FD3C8024-E250-4DA0-946A-4278711BCCFA}" presName="sibSpaceOne" presStyleCnt="0"/>
      <dgm:spPr/>
    </dgm:pt>
    <dgm:pt modelId="{51E8192B-4652-4612-9F37-B98D4EA1B94B}" type="pres">
      <dgm:prSet presAssocID="{211BE774-BC8B-4EE3-9E75-6ED915CE0AA5}" presName="vertOne" presStyleCnt="0"/>
      <dgm:spPr/>
    </dgm:pt>
    <dgm:pt modelId="{0A0A828E-4ACC-4B77-9AC3-B39260233C8E}" type="pres">
      <dgm:prSet presAssocID="{211BE774-BC8B-4EE3-9E75-6ED915CE0AA5}" presName="txOne" presStyleLbl="node0" presStyleIdx="1" presStyleCnt="4">
        <dgm:presLayoutVars>
          <dgm:chPref val="3"/>
        </dgm:presLayoutVars>
      </dgm:prSet>
      <dgm:spPr/>
    </dgm:pt>
    <dgm:pt modelId="{06A38AEE-2A77-4362-9878-37176ACF4B28}" type="pres">
      <dgm:prSet presAssocID="{211BE774-BC8B-4EE3-9E75-6ED915CE0AA5}" presName="horzOne" presStyleCnt="0"/>
      <dgm:spPr/>
    </dgm:pt>
    <dgm:pt modelId="{4FFA8DC2-AD09-4E12-A409-2F6D3E89E387}" type="pres">
      <dgm:prSet presAssocID="{65BDC073-1E3A-4E42-852D-83260ABA5F57}" presName="sibSpaceOne" presStyleCnt="0"/>
      <dgm:spPr/>
    </dgm:pt>
    <dgm:pt modelId="{00C8ADA9-7D1F-46D7-8CB6-48E389C4D917}" type="pres">
      <dgm:prSet presAssocID="{A2A18FF3-3F30-4AA6-BAD2-261A39B79CF0}" presName="vertOne" presStyleCnt="0"/>
      <dgm:spPr/>
    </dgm:pt>
    <dgm:pt modelId="{93139B37-50FE-4712-8A7C-10F05C241BDA}" type="pres">
      <dgm:prSet presAssocID="{A2A18FF3-3F30-4AA6-BAD2-261A39B79CF0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F28575-D8B4-405C-B0C9-FA10001FC3BA}" type="pres">
      <dgm:prSet presAssocID="{A2A18FF3-3F30-4AA6-BAD2-261A39B79CF0}" presName="horzOne" presStyleCnt="0"/>
      <dgm:spPr/>
    </dgm:pt>
    <dgm:pt modelId="{17E6F7CB-9E89-4407-8A4E-2DD23BFE7F2F}" type="pres">
      <dgm:prSet presAssocID="{3CA73125-CB73-4EC8-B788-68A2A5914B7C}" presName="sibSpaceOne" presStyleCnt="0"/>
      <dgm:spPr/>
    </dgm:pt>
    <dgm:pt modelId="{27644528-CDE6-48D1-B5FC-A8C2A32EFA46}" type="pres">
      <dgm:prSet presAssocID="{1B1A0590-CB63-455B-87A4-AC5BBB1021AA}" presName="vertOne" presStyleCnt="0"/>
      <dgm:spPr/>
    </dgm:pt>
    <dgm:pt modelId="{689E104E-17D4-492A-8CC0-DA339E7A5CA5}" type="pres">
      <dgm:prSet presAssocID="{1B1A0590-CB63-455B-87A4-AC5BBB1021AA}" presName="txOne" presStyleLbl="node0" presStyleIdx="3" presStyleCnt="4">
        <dgm:presLayoutVars>
          <dgm:chPref val="3"/>
        </dgm:presLayoutVars>
      </dgm:prSet>
      <dgm:spPr/>
    </dgm:pt>
    <dgm:pt modelId="{C524C95E-D907-4099-B37A-CA6B4FC8FA21}" type="pres">
      <dgm:prSet presAssocID="{1B1A0590-CB63-455B-87A4-AC5BBB1021AA}" presName="horzOne" presStyleCnt="0"/>
      <dgm:spPr/>
    </dgm:pt>
  </dgm:ptLst>
  <dgm:cxnLst>
    <dgm:cxn modelId="{10FE3EFB-EAE1-42B0-A633-738D64A34457}" srcId="{F8189DEC-99E5-4F68-AFED-239C1C36E702}" destId="{E213072F-98AF-4E33-AC4E-41911495338A}" srcOrd="0" destOrd="0" parTransId="{87F33125-320A-4240-9065-2427D71BF417}" sibTransId="{FD3C8024-E250-4DA0-946A-4278711BCCFA}"/>
    <dgm:cxn modelId="{2B2A2550-A4A6-4B16-9D5E-7770D519EF4F}" type="presOf" srcId="{F8189DEC-99E5-4F68-AFED-239C1C36E702}" destId="{017D9C29-1377-417D-9386-58CE71123E24}" srcOrd="0" destOrd="0" presId="urn:microsoft.com/office/officeart/2005/8/layout/hierarchy4"/>
    <dgm:cxn modelId="{13C19F11-39CD-4A56-8C85-207418AC6564}" srcId="{F8189DEC-99E5-4F68-AFED-239C1C36E702}" destId="{211BE774-BC8B-4EE3-9E75-6ED915CE0AA5}" srcOrd="1" destOrd="0" parTransId="{B85685A0-1717-4450-B9F8-07336AC6F9A5}" sibTransId="{65BDC073-1E3A-4E42-852D-83260ABA5F57}"/>
    <dgm:cxn modelId="{D6DBF357-ED97-4C18-AE63-92BCCA482E5E}" type="presOf" srcId="{211BE774-BC8B-4EE3-9E75-6ED915CE0AA5}" destId="{0A0A828E-4ACC-4B77-9AC3-B39260233C8E}" srcOrd="0" destOrd="0" presId="urn:microsoft.com/office/officeart/2005/8/layout/hierarchy4"/>
    <dgm:cxn modelId="{A603E0D4-6A72-4BC4-A12D-54D0580ED071}" srcId="{F8189DEC-99E5-4F68-AFED-239C1C36E702}" destId="{1B1A0590-CB63-455B-87A4-AC5BBB1021AA}" srcOrd="3" destOrd="0" parTransId="{FD43DC15-4E80-4159-983D-C6A5E50EB62E}" sibTransId="{39F2A957-117E-47D3-9E44-C87339FD0E57}"/>
    <dgm:cxn modelId="{43D2F979-820E-4F17-AFBC-2C9E72F26E70}" srcId="{F8189DEC-99E5-4F68-AFED-239C1C36E702}" destId="{A2A18FF3-3F30-4AA6-BAD2-261A39B79CF0}" srcOrd="2" destOrd="0" parTransId="{6378070C-8A1D-448A-ABDC-88B850611639}" sibTransId="{3CA73125-CB73-4EC8-B788-68A2A5914B7C}"/>
    <dgm:cxn modelId="{366D1302-18C2-4B8C-8526-7F93BAA271C0}" type="presOf" srcId="{A2A18FF3-3F30-4AA6-BAD2-261A39B79CF0}" destId="{93139B37-50FE-4712-8A7C-10F05C241BDA}" srcOrd="0" destOrd="0" presId="urn:microsoft.com/office/officeart/2005/8/layout/hierarchy4"/>
    <dgm:cxn modelId="{C7EF2571-5E78-415E-9ADE-5049ECA7963F}" type="presOf" srcId="{1B1A0590-CB63-455B-87A4-AC5BBB1021AA}" destId="{689E104E-17D4-492A-8CC0-DA339E7A5CA5}" srcOrd="0" destOrd="0" presId="urn:microsoft.com/office/officeart/2005/8/layout/hierarchy4"/>
    <dgm:cxn modelId="{713E78D6-1B14-4257-9A9C-A59C818EE039}" type="presOf" srcId="{E213072F-98AF-4E33-AC4E-41911495338A}" destId="{518242DC-8DC8-4C43-916D-1FA6E1FC897E}" srcOrd="0" destOrd="0" presId="urn:microsoft.com/office/officeart/2005/8/layout/hierarchy4"/>
    <dgm:cxn modelId="{5E56C309-7F26-44BD-AD8D-35B5D56EF025}" type="presParOf" srcId="{017D9C29-1377-417D-9386-58CE71123E24}" destId="{1627B700-A7A5-43FA-8D23-34569463B8A9}" srcOrd="0" destOrd="0" presId="urn:microsoft.com/office/officeart/2005/8/layout/hierarchy4"/>
    <dgm:cxn modelId="{F220814F-2FE3-43F6-B6E9-7188C8E9C0AA}" type="presParOf" srcId="{1627B700-A7A5-43FA-8D23-34569463B8A9}" destId="{518242DC-8DC8-4C43-916D-1FA6E1FC897E}" srcOrd="0" destOrd="0" presId="urn:microsoft.com/office/officeart/2005/8/layout/hierarchy4"/>
    <dgm:cxn modelId="{E0D1506B-AB8F-44F1-A723-3CAB5B43433B}" type="presParOf" srcId="{1627B700-A7A5-43FA-8D23-34569463B8A9}" destId="{15824005-4A72-4689-BDD7-DF857568E9E6}" srcOrd="1" destOrd="0" presId="urn:microsoft.com/office/officeart/2005/8/layout/hierarchy4"/>
    <dgm:cxn modelId="{2EB1F796-2BAE-4682-99C9-FA92ACFF0719}" type="presParOf" srcId="{017D9C29-1377-417D-9386-58CE71123E24}" destId="{9388079D-9772-4ED3-89D5-CC6701F3903C}" srcOrd="1" destOrd="0" presId="urn:microsoft.com/office/officeart/2005/8/layout/hierarchy4"/>
    <dgm:cxn modelId="{ABAF1DA1-878C-4DA0-BE04-2137A68D44FB}" type="presParOf" srcId="{017D9C29-1377-417D-9386-58CE71123E24}" destId="{51E8192B-4652-4612-9F37-B98D4EA1B94B}" srcOrd="2" destOrd="0" presId="urn:microsoft.com/office/officeart/2005/8/layout/hierarchy4"/>
    <dgm:cxn modelId="{4DB509AC-BCCC-45D1-9360-A98BD6E778A8}" type="presParOf" srcId="{51E8192B-4652-4612-9F37-B98D4EA1B94B}" destId="{0A0A828E-4ACC-4B77-9AC3-B39260233C8E}" srcOrd="0" destOrd="0" presId="urn:microsoft.com/office/officeart/2005/8/layout/hierarchy4"/>
    <dgm:cxn modelId="{D709981C-B10A-46EA-9BC0-7DF70A13883E}" type="presParOf" srcId="{51E8192B-4652-4612-9F37-B98D4EA1B94B}" destId="{06A38AEE-2A77-4362-9878-37176ACF4B28}" srcOrd="1" destOrd="0" presId="urn:microsoft.com/office/officeart/2005/8/layout/hierarchy4"/>
    <dgm:cxn modelId="{59780668-87AB-4D5E-A1FD-7798C313796D}" type="presParOf" srcId="{017D9C29-1377-417D-9386-58CE71123E24}" destId="{4FFA8DC2-AD09-4E12-A409-2F6D3E89E387}" srcOrd="3" destOrd="0" presId="urn:microsoft.com/office/officeart/2005/8/layout/hierarchy4"/>
    <dgm:cxn modelId="{25AA0FFC-84DC-4060-8C48-D6E1137526DA}" type="presParOf" srcId="{017D9C29-1377-417D-9386-58CE71123E24}" destId="{00C8ADA9-7D1F-46D7-8CB6-48E389C4D917}" srcOrd="4" destOrd="0" presId="urn:microsoft.com/office/officeart/2005/8/layout/hierarchy4"/>
    <dgm:cxn modelId="{F23D0BCD-C99B-4B9B-AE3C-B557F67EBC58}" type="presParOf" srcId="{00C8ADA9-7D1F-46D7-8CB6-48E389C4D917}" destId="{93139B37-50FE-4712-8A7C-10F05C241BDA}" srcOrd="0" destOrd="0" presId="urn:microsoft.com/office/officeart/2005/8/layout/hierarchy4"/>
    <dgm:cxn modelId="{18ABB869-DE67-464B-AA37-771EFD9A4C66}" type="presParOf" srcId="{00C8ADA9-7D1F-46D7-8CB6-48E389C4D917}" destId="{BEF28575-D8B4-405C-B0C9-FA10001FC3BA}" srcOrd="1" destOrd="0" presId="urn:microsoft.com/office/officeart/2005/8/layout/hierarchy4"/>
    <dgm:cxn modelId="{2ABCC7E5-9BB4-456E-894E-0203CDEEA467}" type="presParOf" srcId="{017D9C29-1377-417D-9386-58CE71123E24}" destId="{17E6F7CB-9E89-4407-8A4E-2DD23BFE7F2F}" srcOrd="5" destOrd="0" presId="urn:microsoft.com/office/officeart/2005/8/layout/hierarchy4"/>
    <dgm:cxn modelId="{0100DF81-8B12-45C8-8AB2-B12874D37A40}" type="presParOf" srcId="{017D9C29-1377-417D-9386-58CE71123E24}" destId="{27644528-CDE6-48D1-B5FC-A8C2A32EFA46}" srcOrd="6" destOrd="0" presId="urn:microsoft.com/office/officeart/2005/8/layout/hierarchy4"/>
    <dgm:cxn modelId="{C39BB044-18BB-4400-A862-E5FD7502D881}" type="presParOf" srcId="{27644528-CDE6-48D1-B5FC-A8C2A32EFA46}" destId="{689E104E-17D4-492A-8CC0-DA339E7A5CA5}" srcOrd="0" destOrd="0" presId="urn:microsoft.com/office/officeart/2005/8/layout/hierarchy4"/>
    <dgm:cxn modelId="{2378A4B6-25D7-4DA6-95BF-019E24849AB9}" type="presParOf" srcId="{27644528-CDE6-48D1-B5FC-A8C2A32EFA46}" destId="{C524C95E-D907-4099-B37A-CA6B4FC8FA2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5F8AB2-87AB-4FA9-9774-96D0AB3D6766}" type="doc">
      <dgm:prSet loTypeId="urn:microsoft.com/office/officeart/2005/8/layout/hierarchy4" loCatId="list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uk-UA"/>
        </a:p>
      </dgm:t>
    </dgm:pt>
    <dgm:pt modelId="{AECB9F90-17A5-4232-9E07-F4F5A1D6EA85}">
      <dgm:prSet custT="1"/>
      <dgm:spPr/>
      <dgm:t>
        <a:bodyPr/>
        <a:lstStyle/>
        <a:p>
          <a:pPr rtl="0"/>
          <a:r>
            <a:rPr lang="en-US" sz="2000" dirty="0" smtClean="0"/>
            <a:t>Missing an important year of studying</a:t>
          </a:r>
          <a:endParaRPr lang="uk-UA" sz="2000" dirty="0"/>
        </a:p>
      </dgm:t>
    </dgm:pt>
    <dgm:pt modelId="{9B430E56-ED15-42A9-81B4-98D6ECD59C20}" type="parTrans" cxnId="{9ABB8C8E-ADAD-4A2F-A5A8-A3ADD7205801}">
      <dgm:prSet/>
      <dgm:spPr/>
      <dgm:t>
        <a:bodyPr/>
        <a:lstStyle/>
        <a:p>
          <a:endParaRPr lang="uk-UA"/>
        </a:p>
      </dgm:t>
    </dgm:pt>
    <dgm:pt modelId="{07FB47CB-ED7A-42A3-B2B1-3747641E9DE2}" type="sibTrans" cxnId="{9ABB8C8E-ADAD-4A2F-A5A8-A3ADD7205801}">
      <dgm:prSet/>
      <dgm:spPr/>
      <dgm:t>
        <a:bodyPr/>
        <a:lstStyle/>
        <a:p>
          <a:endParaRPr lang="uk-UA"/>
        </a:p>
      </dgm:t>
    </dgm:pt>
    <dgm:pt modelId="{7A6042AF-BBC4-4774-9609-E1B6E0934974}">
      <dgm:prSet custT="1"/>
      <dgm:spPr/>
      <dgm:t>
        <a:bodyPr/>
        <a:lstStyle/>
        <a:p>
          <a:pPr rtl="0"/>
          <a:r>
            <a:rPr lang="en-US" sz="2400" dirty="0" smtClean="0"/>
            <a:t>Very few </a:t>
          </a:r>
          <a:r>
            <a:rPr lang="en-US" sz="2400" dirty="0" err="1" smtClean="0"/>
            <a:t>oppor-tunities</a:t>
          </a:r>
          <a:endParaRPr lang="uk-UA" sz="2400" dirty="0"/>
        </a:p>
      </dgm:t>
    </dgm:pt>
    <dgm:pt modelId="{ADAC4C68-4581-4E6C-9D78-0C073FCD2B49}" type="parTrans" cxnId="{B1EE5032-C556-4B0B-B1E2-8B9DEB18DE30}">
      <dgm:prSet/>
      <dgm:spPr/>
      <dgm:t>
        <a:bodyPr/>
        <a:lstStyle/>
        <a:p>
          <a:endParaRPr lang="uk-UA"/>
        </a:p>
      </dgm:t>
    </dgm:pt>
    <dgm:pt modelId="{1F56E567-9831-445C-894D-95ADCE9CCD53}" type="sibTrans" cxnId="{B1EE5032-C556-4B0B-B1E2-8B9DEB18DE30}">
      <dgm:prSet/>
      <dgm:spPr/>
      <dgm:t>
        <a:bodyPr/>
        <a:lstStyle/>
        <a:p>
          <a:endParaRPr lang="uk-UA"/>
        </a:p>
      </dgm:t>
    </dgm:pt>
    <dgm:pt modelId="{280E5223-63D0-46B4-82E5-0758D63E948A}">
      <dgm:prSet custT="1"/>
      <dgm:spPr/>
      <dgm:t>
        <a:bodyPr/>
        <a:lstStyle/>
        <a:p>
          <a:pPr rtl="0"/>
          <a:r>
            <a:rPr lang="en-US" sz="2200" dirty="0" smtClean="0"/>
            <a:t>You have not money for travelling</a:t>
          </a:r>
          <a:endParaRPr lang="uk-UA" sz="2200" dirty="0"/>
        </a:p>
      </dgm:t>
    </dgm:pt>
    <dgm:pt modelId="{EE3556DC-F61D-4107-AF3A-AB910E2A941A}" type="parTrans" cxnId="{3DC50B9C-1540-45C7-84D3-6DCCD5178DE6}">
      <dgm:prSet/>
      <dgm:spPr/>
      <dgm:t>
        <a:bodyPr/>
        <a:lstStyle/>
        <a:p>
          <a:endParaRPr lang="uk-UA"/>
        </a:p>
      </dgm:t>
    </dgm:pt>
    <dgm:pt modelId="{366E4221-EC83-4A2F-8B70-CD7BD5CBDCEB}" type="sibTrans" cxnId="{3DC50B9C-1540-45C7-84D3-6DCCD5178DE6}">
      <dgm:prSet/>
      <dgm:spPr/>
      <dgm:t>
        <a:bodyPr/>
        <a:lstStyle/>
        <a:p>
          <a:endParaRPr lang="uk-UA"/>
        </a:p>
      </dgm:t>
    </dgm:pt>
    <dgm:pt modelId="{AE6205DF-D97D-4F14-8C64-C5C78AFD026F}">
      <dgm:prSet custT="1"/>
      <dgm:spPr/>
      <dgm:t>
        <a:bodyPr/>
        <a:lstStyle/>
        <a:p>
          <a:pPr rtl="0"/>
          <a:r>
            <a:rPr lang="en-US" sz="2400" dirty="0" smtClean="0"/>
            <a:t>Bad-paid job</a:t>
          </a:r>
          <a:endParaRPr lang="uk-UA" sz="2400" dirty="0"/>
        </a:p>
      </dgm:t>
    </dgm:pt>
    <dgm:pt modelId="{7AE8D20D-53A6-4516-A814-BEAEF1B6EB2E}" type="parTrans" cxnId="{13140530-BE22-4936-94B9-925D4B0EBD4E}">
      <dgm:prSet/>
      <dgm:spPr/>
      <dgm:t>
        <a:bodyPr/>
        <a:lstStyle/>
        <a:p>
          <a:endParaRPr lang="uk-UA"/>
        </a:p>
      </dgm:t>
    </dgm:pt>
    <dgm:pt modelId="{DDD034C2-3B13-4196-8191-73AF1D9523A2}" type="sibTrans" cxnId="{13140530-BE22-4936-94B9-925D4B0EBD4E}">
      <dgm:prSet/>
      <dgm:spPr/>
      <dgm:t>
        <a:bodyPr/>
        <a:lstStyle/>
        <a:p>
          <a:endParaRPr lang="uk-UA"/>
        </a:p>
      </dgm:t>
    </dgm:pt>
    <dgm:pt modelId="{314F45E1-9FEC-4FBF-9B9C-42CB47CD2ED6}">
      <dgm:prSet custT="1"/>
      <dgm:spPr/>
      <dgm:t>
        <a:bodyPr/>
        <a:lstStyle/>
        <a:p>
          <a:pPr rtl="0"/>
          <a:r>
            <a:rPr lang="en-US" sz="2400" dirty="0" smtClean="0"/>
            <a:t>Waste of time and money</a:t>
          </a:r>
          <a:endParaRPr lang="uk-UA" sz="2400" dirty="0"/>
        </a:p>
      </dgm:t>
    </dgm:pt>
    <dgm:pt modelId="{44473A5B-8872-46F8-A8E5-07018C8D591B}" type="parTrans" cxnId="{C9386279-A9AC-4BC9-891E-D37A06A88604}">
      <dgm:prSet/>
      <dgm:spPr/>
      <dgm:t>
        <a:bodyPr/>
        <a:lstStyle/>
        <a:p>
          <a:endParaRPr lang="uk-UA"/>
        </a:p>
      </dgm:t>
    </dgm:pt>
    <dgm:pt modelId="{04F52269-C7E1-4379-8A73-F0A6F02727C2}" type="sibTrans" cxnId="{C9386279-A9AC-4BC9-891E-D37A06A88604}">
      <dgm:prSet/>
      <dgm:spPr/>
      <dgm:t>
        <a:bodyPr/>
        <a:lstStyle/>
        <a:p>
          <a:endParaRPr lang="uk-UA"/>
        </a:p>
      </dgm:t>
    </dgm:pt>
    <dgm:pt modelId="{472F35A5-AC5D-421E-A2D1-EFA7AB5831E6}" type="pres">
      <dgm:prSet presAssocID="{DC5F8AB2-87AB-4FA9-9774-96D0AB3D67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205DFF-2711-4100-BDB7-037D883C4027}" type="pres">
      <dgm:prSet presAssocID="{AECB9F90-17A5-4232-9E07-F4F5A1D6EA85}" presName="vertOne" presStyleCnt="0"/>
      <dgm:spPr/>
    </dgm:pt>
    <dgm:pt modelId="{60100850-91F1-425E-8D69-10CC7ADC3E1B}" type="pres">
      <dgm:prSet presAssocID="{AECB9F90-17A5-4232-9E07-F4F5A1D6EA85}" presName="txOne" presStyleLbl="node0" presStyleIdx="0" presStyleCnt="5">
        <dgm:presLayoutVars>
          <dgm:chPref val="3"/>
        </dgm:presLayoutVars>
      </dgm:prSet>
      <dgm:spPr/>
    </dgm:pt>
    <dgm:pt modelId="{29745DCE-C654-4301-A18F-5D1D3CF68C5E}" type="pres">
      <dgm:prSet presAssocID="{AECB9F90-17A5-4232-9E07-F4F5A1D6EA85}" presName="horzOne" presStyleCnt="0"/>
      <dgm:spPr/>
    </dgm:pt>
    <dgm:pt modelId="{C01A742F-65D7-4958-B12C-82CD22A97200}" type="pres">
      <dgm:prSet presAssocID="{07FB47CB-ED7A-42A3-B2B1-3747641E9DE2}" presName="sibSpaceOne" presStyleCnt="0"/>
      <dgm:spPr/>
    </dgm:pt>
    <dgm:pt modelId="{7E344639-92A4-49BE-BC1E-58DC6EABDD1F}" type="pres">
      <dgm:prSet presAssocID="{7A6042AF-BBC4-4774-9609-E1B6E0934974}" presName="vertOne" presStyleCnt="0"/>
      <dgm:spPr/>
    </dgm:pt>
    <dgm:pt modelId="{6C93C3A8-E4A9-424B-9F24-4371DECB0918}" type="pres">
      <dgm:prSet presAssocID="{7A6042AF-BBC4-4774-9609-E1B6E0934974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2A9C9B2-6E10-4CF6-A704-A4ECC0BA302D}" type="pres">
      <dgm:prSet presAssocID="{7A6042AF-BBC4-4774-9609-E1B6E0934974}" presName="horzOne" presStyleCnt="0"/>
      <dgm:spPr/>
    </dgm:pt>
    <dgm:pt modelId="{1C30FD35-EABD-4857-B408-87BD6E0E2033}" type="pres">
      <dgm:prSet presAssocID="{1F56E567-9831-445C-894D-95ADCE9CCD53}" presName="sibSpaceOne" presStyleCnt="0"/>
      <dgm:spPr/>
    </dgm:pt>
    <dgm:pt modelId="{25DCBD2D-B9F1-400F-ADDC-49C938725A84}" type="pres">
      <dgm:prSet presAssocID="{280E5223-63D0-46B4-82E5-0758D63E948A}" presName="vertOne" presStyleCnt="0"/>
      <dgm:spPr/>
    </dgm:pt>
    <dgm:pt modelId="{44A9BE85-AA61-4ABA-A383-B6E8D20C6EFB}" type="pres">
      <dgm:prSet presAssocID="{280E5223-63D0-46B4-82E5-0758D63E948A}" presName="txOne" presStyleLbl="node0" presStyleIdx="2" presStyleCnt="5">
        <dgm:presLayoutVars>
          <dgm:chPref val="3"/>
        </dgm:presLayoutVars>
      </dgm:prSet>
      <dgm:spPr/>
    </dgm:pt>
    <dgm:pt modelId="{8A31D73C-1261-4A52-B6FB-9DE69F982F20}" type="pres">
      <dgm:prSet presAssocID="{280E5223-63D0-46B4-82E5-0758D63E948A}" presName="horzOne" presStyleCnt="0"/>
      <dgm:spPr/>
    </dgm:pt>
    <dgm:pt modelId="{F509259E-1845-4DE5-BA7D-3E1B6F9D6939}" type="pres">
      <dgm:prSet presAssocID="{366E4221-EC83-4A2F-8B70-CD7BD5CBDCEB}" presName="sibSpaceOne" presStyleCnt="0"/>
      <dgm:spPr/>
    </dgm:pt>
    <dgm:pt modelId="{BE3DA86B-ED14-45E5-9AE5-E6E82109062A}" type="pres">
      <dgm:prSet presAssocID="{AE6205DF-D97D-4F14-8C64-C5C78AFD026F}" presName="vertOne" presStyleCnt="0"/>
      <dgm:spPr/>
    </dgm:pt>
    <dgm:pt modelId="{D170A2D5-E0DF-4EFF-AD82-4EC8A9970571}" type="pres">
      <dgm:prSet presAssocID="{AE6205DF-D97D-4F14-8C64-C5C78AFD026F}" presName="txOne" presStyleLbl="node0" presStyleIdx="3" presStyleCnt="5">
        <dgm:presLayoutVars>
          <dgm:chPref val="3"/>
        </dgm:presLayoutVars>
      </dgm:prSet>
      <dgm:spPr/>
    </dgm:pt>
    <dgm:pt modelId="{B44665EC-44D4-4FB8-8D4F-B2006A8179FE}" type="pres">
      <dgm:prSet presAssocID="{AE6205DF-D97D-4F14-8C64-C5C78AFD026F}" presName="horzOne" presStyleCnt="0"/>
      <dgm:spPr/>
    </dgm:pt>
    <dgm:pt modelId="{9E02F446-091B-4A00-B902-01230979C658}" type="pres">
      <dgm:prSet presAssocID="{DDD034C2-3B13-4196-8191-73AF1D9523A2}" presName="sibSpaceOne" presStyleCnt="0"/>
      <dgm:spPr/>
    </dgm:pt>
    <dgm:pt modelId="{DB8BD999-25E8-498A-8EA1-79C095112FC6}" type="pres">
      <dgm:prSet presAssocID="{314F45E1-9FEC-4FBF-9B9C-42CB47CD2ED6}" presName="vertOne" presStyleCnt="0"/>
      <dgm:spPr/>
    </dgm:pt>
    <dgm:pt modelId="{B8F48CFF-7058-4929-8EBA-4BA6B6447B94}" type="pres">
      <dgm:prSet presAssocID="{314F45E1-9FEC-4FBF-9B9C-42CB47CD2ED6}" presName="txOne" presStyleLbl="node0" presStyleIdx="4" presStyleCnt="5">
        <dgm:presLayoutVars>
          <dgm:chPref val="3"/>
        </dgm:presLayoutVars>
      </dgm:prSet>
      <dgm:spPr/>
    </dgm:pt>
    <dgm:pt modelId="{9B274704-FAD8-4123-BECA-1935CAB95679}" type="pres">
      <dgm:prSet presAssocID="{314F45E1-9FEC-4FBF-9B9C-42CB47CD2ED6}" presName="horzOne" presStyleCnt="0"/>
      <dgm:spPr/>
    </dgm:pt>
  </dgm:ptLst>
  <dgm:cxnLst>
    <dgm:cxn modelId="{2F0D70FC-D523-47D2-A86A-09F78EFCDAD5}" type="presOf" srcId="{280E5223-63D0-46B4-82E5-0758D63E948A}" destId="{44A9BE85-AA61-4ABA-A383-B6E8D20C6EFB}" srcOrd="0" destOrd="0" presId="urn:microsoft.com/office/officeart/2005/8/layout/hierarchy4"/>
    <dgm:cxn modelId="{E7A9AE75-4E55-4378-BA88-1D63D5170078}" type="presOf" srcId="{7A6042AF-BBC4-4774-9609-E1B6E0934974}" destId="{6C93C3A8-E4A9-424B-9F24-4371DECB0918}" srcOrd="0" destOrd="0" presId="urn:microsoft.com/office/officeart/2005/8/layout/hierarchy4"/>
    <dgm:cxn modelId="{DAEA6DFF-EE96-4C47-A09C-067EF77C55CD}" type="presOf" srcId="{AE6205DF-D97D-4F14-8C64-C5C78AFD026F}" destId="{D170A2D5-E0DF-4EFF-AD82-4EC8A9970571}" srcOrd="0" destOrd="0" presId="urn:microsoft.com/office/officeart/2005/8/layout/hierarchy4"/>
    <dgm:cxn modelId="{13140530-BE22-4936-94B9-925D4B0EBD4E}" srcId="{DC5F8AB2-87AB-4FA9-9774-96D0AB3D6766}" destId="{AE6205DF-D97D-4F14-8C64-C5C78AFD026F}" srcOrd="3" destOrd="0" parTransId="{7AE8D20D-53A6-4516-A814-BEAEF1B6EB2E}" sibTransId="{DDD034C2-3B13-4196-8191-73AF1D9523A2}"/>
    <dgm:cxn modelId="{C9386279-A9AC-4BC9-891E-D37A06A88604}" srcId="{DC5F8AB2-87AB-4FA9-9774-96D0AB3D6766}" destId="{314F45E1-9FEC-4FBF-9B9C-42CB47CD2ED6}" srcOrd="4" destOrd="0" parTransId="{44473A5B-8872-46F8-A8E5-07018C8D591B}" sibTransId="{04F52269-C7E1-4379-8A73-F0A6F02727C2}"/>
    <dgm:cxn modelId="{9ABB8C8E-ADAD-4A2F-A5A8-A3ADD7205801}" srcId="{DC5F8AB2-87AB-4FA9-9774-96D0AB3D6766}" destId="{AECB9F90-17A5-4232-9E07-F4F5A1D6EA85}" srcOrd="0" destOrd="0" parTransId="{9B430E56-ED15-42A9-81B4-98D6ECD59C20}" sibTransId="{07FB47CB-ED7A-42A3-B2B1-3747641E9DE2}"/>
    <dgm:cxn modelId="{B1EE5032-C556-4B0B-B1E2-8B9DEB18DE30}" srcId="{DC5F8AB2-87AB-4FA9-9774-96D0AB3D6766}" destId="{7A6042AF-BBC4-4774-9609-E1B6E0934974}" srcOrd="1" destOrd="0" parTransId="{ADAC4C68-4581-4E6C-9D78-0C073FCD2B49}" sibTransId="{1F56E567-9831-445C-894D-95ADCE9CCD53}"/>
    <dgm:cxn modelId="{3DC50B9C-1540-45C7-84D3-6DCCD5178DE6}" srcId="{DC5F8AB2-87AB-4FA9-9774-96D0AB3D6766}" destId="{280E5223-63D0-46B4-82E5-0758D63E948A}" srcOrd="2" destOrd="0" parTransId="{EE3556DC-F61D-4107-AF3A-AB910E2A941A}" sibTransId="{366E4221-EC83-4A2F-8B70-CD7BD5CBDCEB}"/>
    <dgm:cxn modelId="{069D86B0-3E94-4F26-B87F-188D9E6746A9}" type="presOf" srcId="{AECB9F90-17A5-4232-9E07-F4F5A1D6EA85}" destId="{60100850-91F1-425E-8D69-10CC7ADC3E1B}" srcOrd="0" destOrd="0" presId="urn:microsoft.com/office/officeart/2005/8/layout/hierarchy4"/>
    <dgm:cxn modelId="{01D6BE43-3180-4AA0-A369-54289AC80E40}" type="presOf" srcId="{DC5F8AB2-87AB-4FA9-9774-96D0AB3D6766}" destId="{472F35A5-AC5D-421E-A2D1-EFA7AB5831E6}" srcOrd="0" destOrd="0" presId="urn:microsoft.com/office/officeart/2005/8/layout/hierarchy4"/>
    <dgm:cxn modelId="{7FB77DE7-B8B0-4407-B753-3423B2B86FF8}" type="presOf" srcId="{314F45E1-9FEC-4FBF-9B9C-42CB47CD2ED6}" destId="{B8F48CFF-7058-4929-8EBA-4BA6B6447B94}" srcOrd="0" destOrd="0" presId="urn:microsoft.com/office/officeart/2005/8/layout/hierarchy4"/>
    <dgm:cxn modelId="{1FDBF6B5-0AAA-46F0-9668-CBE85023535B}" type="presParOf" srcId="{472F35A5-AC5D-421E-A2D1-EFA7AB5831E6}" destId="{55205DFF-2711-4100-BDB7-037D883C4027}" srcOrd="0" destOrd="0" presId="urn:microsoft.com/office/officeart/2005/8/layout/hierarchy4"/>
    <dgm:cxn modelId="{225E3CDD-61D9-4670-8FBC-DCF97C62E0ED}" type="presParOf" srcId="{55205DFF-2711-4100-BDB7-037D883C4027}" destId="{60100850-91F1-425E-8D69-10CC7ADC3E1B}" srcOrd="0" destOrd="0" presId="urn:microsoft.com/office/officeart/2005/8/layout/hierarchy4"/>
    <dgm:cxn modelId="{545E3150-A98A-46BE-BBDB-101E77494A16}" type="presParOf" srcId="{55205DFF-2711-4100-BDB7-037D883C4027}" destId="{29745DCE-C654-4301-A18F-5D1D3CF68C5E}" srcOrd="1" destOrd="0" presId="urn:microsoft.com/office/officeart/2005/8/layout/hierarchy4"/>
    <dgm:cxn modelId="{004B594D-E211-417F-BCBE-AF7EF6546E9A}" type="presParOf" srcId="{472F35A5-AC5D-421E-A2D1-EFA7AB5831E6}" destId="{C01A742F-65D7-4958-B12C-82CD22A97200}" srcOrd="1" destOrd="0" presId="urn:microsoft.com/office/officeart/2005/8/layout/hierarchy4"/>
    <dgm:cxn modelId="{D7673445-D910-4F89-9DD7-0617706CA3AF}" type="presParOf" srcId="{472F35A5-AC5D-421E-A2D1-EFA7AB5831E6}" destId="{7E344639-92A4-49BE-BC1E-58DC6EABDD1F}" srcOrd="2" destOrd="0" presId="urn:microsoft.com/office/officeart/2005/8/layout/hierarchy4"/>
    <dgm:cxn modelId="{E1F3E5C3-3688-421E-B679-BE17C843D56B}" type="presParOf" srcId="{7E344639-92A4-49BE-BC1E-58DC6EABDD1F}" destId="{6C93C3A8-E4A9-424B-9F24-4371DECB0918}" srcOrd="0" destOrd="0" presId="urn:microsoft.com/office/officeart/2005/8/layout/hierarchy4"/>
    <dgm:cxn modelId="{603FC5E8-ABDD-489C-ACCF-2AFD48EF75B3}" type="presParOf" srcId="{7E344639-92A4-49BE-BC1E-58DC6EABDD1F}" destId="{92A9C9B2-6E10-4CF6-A704-A4ECC0BA302D}" srcOrd="1" destOrd="0" presId="urn:microsoft.com/office/officeart/2005/8/layout/hierarchy4"/>
    <dgm:cxn modelId="{C867743B-82D0-4E05-8300-A4FE107FAE53}" type="presParOf" srcId="{472F35A5-AC5D-421E-A2D1-EFA7AB5831E6}" destId="{1C30FD35-EABD-4857-B408-87BD6E0E2033}" srcOrd="3" destOrd="0" presId="urn:microsoft.com/office/officeart/2005/8/layout/hierarchy4"/>
    <dgm:cxn modelId="{A6014DE1-D277-4531-90AB-32C80AC675A1}" type="presParOf" srcId="{472F35A5-AC5D-421E-A2D1-EFA7AB5831E6}" destId="{25DCBD2D-B9F1-400F-ADDC-49C938725A84}" srcOrd="4" destOrd="0" presId="urn:microsoft.com/office/officeart/2005/8/layout/hierarchy4"/>
    <dgm:cxn modelId="{A43CACD1-D405-4CC9-AA33-773CBC8D8A12}" type="presParOf" srcId="{25DCBD2D-B9F1-400F-ADDC-49C938725A84}" destId="{44A9BE85-AA61-4ABA-A383-B6E8D20C6EFB}" srcOrd="0" destOrd="0" presId="urn:microsoft.com/office/officeart/2005/8/layout/hierarchy4"/>
    <dgm:cxn modelId="{6897EAED-3B2E-4035-8839-4277CCADC50C}" type="presParOf" srcId="{25DCBD2D-B9F1-400F-ADDC-49C938725A84}" destId="{8A31D73C-1261-4A52-B6FB-9DE69F982F20}" srcOrd="1" destOrd="0" presId="urn:microsoft.com/office/officeart/2005/8/layout/hierarchy4"/>
    <dgm:cxn modelId="{A26508F8-DDFF-452A-84C4-405F29A4E4CA}" type="presParOf" srcId="{472F35A5-AC5D-421E-A2D1-EFA7AB5831E6}" destId="{F509259E-1845-4DE5-BA7D-3E1B6F9D6939}" srcOrd="5" destOrd="0" presId="urn:microsoft.com/office/officeart/2005/8/layout/hierarchy4"/>
    <dgm:cxn modelId="{89E9D8B6-20E8-4CB2-9A10-8D849F078F95}" type="presParOf" srcId="{472F35A5-AC5D-421E-A2D1-EFA7AB5831E6}" destId="{BE3DA86B-ED14-45E5-9AE5-E6E82109062A}" srcOrd="6" destOrd="0" presId="urn:microsoft.com/office/officeart/2005/8/layout/hierarchy4"/>
    <dgm:cxn modelId="{8D489FA3-2619-413A-A3FA-7E8F514DC569}" type="presParOf" srcId="{BE3DA86B-ED14-45E5-9AE5-E6E82109062A}" destId="{D170A2D5-E0DF-4EFF-AD82-4EC8A9970571}" srcOrd="0" destOrd="0" presId="urn:microsoft.com/office/officeart/2005/8/layout/hierarchy4"/>
    <dgm:cxn modelId="{E7859432-BC71-4A2E-86CD-2985D1A37062}" type="presParOf" srcId="{BE3DA86B-ED14-45E5-9AE5-E6E82109062A}" destId="{B44665EC-44D4-4FB8-8D4F-B2006A8179FE}" srcOrd="1" destOrd="0" presId="urn:microsoft.com/office/officeart/2005/8/layout/hierarchy4"/>
    <dgm:cxn modelId="{B617707F-4A44-497B-B2CA-6FB2BE4B048F}" type="presParOf" srcId="{472F35A5-AC5D-421E-A2D1-EFA7AB5831E6}" destId="{9E02F446-091B-4A00-B902-01230979C658}" srcOrd="7" destOrd="0" presId="urn:microsoft.com/office/officeart/2005/8/layout/hierarchy4"/>
    <dgm:cxn modelId="{751FA55F-7984-497F-90BD-09109F3098D3}" type="presParOf" srcId="{472F35A5-AC5D-421E-A2D1-EFA7AB5831E6}" destId="{DB8BD999-25E8-498A-8EA1-79C095112FC6}" srcOrd="8" destOrd="0" presId="urn:microsoft.com/office/officeart/2005/8/layout/hierarchy4"/>
    <dgm:cxn modelId="{AD239529-2D55-4B8B-BAEC-154EE5088C72}" type="presParOf" srcId="{DB8BD999-25E8-498A-8EA1-79C095112FC6}" destId="{B8F48CFF-7058-4929-8EBA-4BA6B6447B94}" srcOrd="0" destOrd="0" presId="urn:microsoft.com/office/officeart/2005/8/layout/hierarchy4"/>
    <dgm:cxn modelId="{CCBDD690-BFE0-4AAD-8B2D-3A3C7CB4B023}" type="presParOf" srcId="{DB8BD999-25E8-498A-8EA1-79C095112FC6}" destId="{9B274704-FAD8-4123-BECA-1935CAB956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145A62-050E-48DB-BB8E-D638C0877FD9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uk-UA"/>
        </a:p>
      </dgm:t>
    </dgm:pt>
    <dgm:pt modelId="{EF025125-C739-4AC7-A381-96408FDE1A5C}">
      <dgm:prSet/>
      <dgm:spPr/>
      <dgm:t>
        <a:bodyPr/>
        <a:lstStyle/>
        <a:p>
          <a:pPr rtl="0"/>
          <a:r>
            <a:rPr lang="en-US" dirty="0" smtClean="0"/>
            <a:t>To communicate with other countries</a:t>
          </a:r>
          <a:endParaRPr lang="uk-UA" dirty="0"/>
        </a:p>
      </dgm:t>
    </dgm:pt>
    <dgm:pt modelId="{19A25CE7-49E6-4F46-B66F-D65BCF58054A}" type="parTrans" cxnId="{3CF8E99A-605B-402A-BE0F-007810337C9B}">
      <dgm:prSet/>
      <dgm:spPr/>
      <dgm:t>
        <a:bodyPr/>
        <a:lstStyle/>
        <a:p>
          <a:endParaRPr lang="uk-UA"/>
        </a:p>
      </dgm:t>
    </dgm:pt>
    <dgm:pt modelId="{AF38048A-5994-43A1-A408-7C3B2E7D6B1B}" type="sibTrans" cxnId="{3CF8E99A-605B-402A-BE0F-007810337C9B}">
      <dgm:prSet/>
      <dgm:spPr/>
      <dgm:t>
        <a:bodyPr/>
        <a:lstStyle/>
        <a:p>
          <a:endParaRPr lang="uk-UA"/>
        </a:p>
      </dgm:t>
    </dgm:pt>
    <dgm:pt modelId="{4FAD8933-90F1-47A8-9FFE-C4E7E843F9EE}">
      <dgm:prSet/>
      <dgm:spPr/>
      <dgm:t>
        <a:bodyPr/>
        <a:lstStyle/>
        <a:p>
          <a:pPr rtl="0"/>
          <a:r>
            <a:rPr lang="en-US" dirty="0" smtClean="0"/>
            <a:t>To extend taking gap year among young people </a:t>
          </a:r>
          <a:endParaRPr lang="uk-UA" dirty="0"/>
        </a:p>
      </dgm:t>
    </dgm:pt>
    <dgm:pt modelId="{166484B4-A83E-4ACF-B800-1CEA2FC8DC34}" type="parTrans" cxnId="{31C01AA6-53B8-405F-ABA3-283D3974C904}">
      <dgm:prSet/>
      <dgm:spPr/>
      <dgm:t>
        <a:bodyPr/>
        <a:lstStyle/>
        <a:p>
          <a:endParaRPr lang="uk-UA"/>
        </a:p>
      </dgm:t>
    </dgm:pt>
    <dgm:pt modelId="{0A4B5C2C-355B-4375-89E8-473F2D756A53}" type="sibTrans" cxnId="{31C01AA6-53B8-405F-ABA3-283D3974C904}">
      <dgm:prSet/>
      <dgm:spPr/>
      <dgm:t>
        <a:bodyPr/>
        <a:lstStyle/>
        <a:p>
          <a:endParaRPr lang="uk-UA"/>
        </a:p>
      </dgm:t>
    </dgm:pt>
    <dgm:pt modelId="{1C9DC65E-14A4-4E06-A394-D64FC76CFCAD}">
      <dgm:prSet/>
      <dgm:spPr/>
      <dgm:t>
        <a:bodyPr/>
        <a:lstStyle/>
        <a:p>
          <a:pPr rtl="0"/>
          <a:r>
            <a:rPr lang="en-US" dirty="0" smtClean="0"/>
            <a:t>To help teenagers to take gap year</a:t>
          </a:r>
          <a:endParaRPr lang="uk-UA" dirty="0"/>
        </a:p>
      </dgm:t>
    </dgm:pt>
    <dgm:pt modelId="{5C728778-3702-41BF-A75E-360DAA140132}" type="parTrans" cxnId="{8EE623CF-E909-449A-AFA6-8AAACF53C26B}">
      <dgm:prSet/>
      <dgm:spPr/>
      <dgm:t>
        <a:bodyPr/>
        <a:lstStyle/>
        <a:p>
          <a:endParaRPr lang="uk-UA"/>
        </a:p>
      </dgm:t>
    </dgm:pt>
    <dgm:pt modelId="{76E3E02B-0415-4072-B488-5228368E7D33}" type="sibTrans" cxnId="{8EE623CF-E909-449A-AFA6-8AAACF53C26B}">
      <dgm:prSet/>
      <dgm:spPr/>
      <dgm:t>
        <a:bodyPr/>
        <a:lstStyle/>
        <a:p>
          <a:endParaRPr lang="uk-UA"/>
        </a:p>
      </dgm:t>
    </dgm:pt>
    <dgm:pt modelId="{DF2D617C-05B5-4AEC-90C9-06D7326E4228}" type="pres">
      <dgm:prSet presAssocID="{D1145A62-050E-48DB-BB8E-D638C0877FD9}" presName="Name0" presStyleCnt="0">
        <dgm:presLayoutVars>
          <dgm:dir/>
          <dgm:animLvl val="lvl"/>
          <dgm:resizeHandles val="exact"/>
        </dgm:presLayoutVars>
      </dgm:prSet>
      <dgm:spPr/>
    </dgm:pt>
    <dgm:pt modelId="{09116CE4-DD4A-484D-8409-40298A218D8E}" type="pres">
      <dgm:prSet presAssocID="{1C9DC65E-14A4-4E06-A394-D64FC76CFCAD}" presName="boxAndChildren" presStyleCnt="0"/>
      <dgm:spPr/>
    </dgm:pt>
    <dgm:pt modelId="{B8D04E6B-7973-4C2D-B564-48DE82C0D7BC}" type="pres">
      <dgm:prSet presAssocID="{1C9DC65E-14A4-4E06-A394-D64FC76CFCAD}" presName="parentTextBox" presStyleLbl="node1" presStyleIdx="0" presStyleCnt="3"/>
      <dgm:spPr/>
    </dgm:pt>
    <dgm:pt modelId="{CE14E839-780F-4504-A3F6-021136A2E759}" type="pres">
      <dgm:prSet presAssocID="{0A4B5C2C-355B-4375-89E8-473F2D756A53}" presName="sp" presStyleCnt="0"/>
      <dgm:spPr/>
    </dgm:pt>
    <dgm:pt modelId="{0F5716AB-0FDE-4CBC-B4D4-82D404685642}" type="pres">
      <dgm:prSet presAssocID="{4FAD8933-90F1-47A8-9FFE-C4E7E843F9EE}" presName="arrowAndChildren" presStyleCnt="0"/>
      <dgm:spPr/>
    </dgm:pt>
    <dgm:pt modelId="{1AD43B67-05D3-4883-A670-0681366A2B99}" type="pres">
      <dgm:prSet presAssocID="{4FAD8933-90F1-47A8-9FFE-C4E7E843F9EE}" presName="parentTextArrow" presStyleLbl="node1" presStyleIdx="1" presStyleCnt="3"/>
      <dgm:spPr/>
    </dgm:pt>
    <dgm:pt modelId="{6A775297-CA70-47DD-8820-C51984F4B89F}" type="pres">
      <dgm:prSet presAssocID="{AF38048A-5994-43A1-A408-7C3B2E7D6B1B}" presName="sp" presStyleCnt="0"/>
      <dgm:spPr/>
    </dgm:pt>
    <dgm:pt modelId="{4EA1CFDD-1502-4F9D-B3A3-65CD4C2C679A}" type="pres">
      <dgm:prSet presAssocID="{EF025125-C739-4AC7-A381-96408FDE1A5C}" presName="arrowAndChildren" presStyleCnt="0"/>
      <dgm:spPr/>
    </dgm:pt>
    <dgm:pt modelId="{33CA497F-DB19-4BB3-BD8B-577C8B951810}" type="pres">
      <dgm:prSet presAssocID="{EF025125-C739-4AC7-A381-96408FDE1A5C}" presName="parentTextArrow" presStyleLbl="node1" presStyleIdx="2" presStyleCnt="3"/>
      <dgm:spPr/>
    </dgm:pt>
  </dgm:ptLst>
  <dgm:cxnLst>
    <dgm:cxn modelId="{7DC0FFB8-4F47-49F4-979A-8731F46A17F6}" type="presOf" srcId="{D1145A62-050E-48DB-BB8E-D638C0877FD9}" destId="{DF2D617C-05B5-4AEC-90C9-06D7326E4228}" srcOrd="0" destOrd="0" presId="urn:microsoft.com/office/officeart/2005/8/layout/process4"/>
    <dgm:cxn modelId="{31C01AA6-53B8-405F-ABA3-283D3974C904}" srcId="{D1145A62-050E-48DB-BB8E-D638C0877FD9}" destId="{4FAD8933-90F1-47A8-9FFE-C4E7E843F9EE}" srcOrd="1" destOrd="0" parTransId="{166484B4-A83E-4ACF-B800-1CEA2FC8DC34}" sibTransId="{0A4B5C2C-355B-4375-89E8-473F2D756A53}"/>
    <dgm:cxn modelId="{8EE623CF-E909-449A-AFA6-8AAACF53C26B}" srcId="{D1145A62-050E-48DB-BB8E-D638C0877FD9}" destId="{1C9DC65E-14A4-4E06-A394-D64FC76CFCAD}" srcOrd="2" destOrd="0" parTransId="{5C728778-3702-41BF-A75E-360DAA140132}" sibTransId="{76E3E02B-0415-4072-B488-5228368E7D33}"/>
    <dgm:cxn modelId="{CB1A8270-E4AE-4DE7-93C2-BE1FD89B1DAC}" type="presOf" srcId="{1C9DC65E-14A4-4E06-A394-D64FC76CFCAD}" destId="{B8D04E6B-7973-4C2D-B564-48DE82C0D7BC}" srcOrd="0" destOrd="0" presId="urn:microsoft.com/office/officeart/2005/8/layout/process4"/>
    <dgm:cxn modelId="{0775AAD6-E210-4FC2-948C-C49DD0C54F84}" type="presOf" srcId="{4FAD8933-90F1-47A8-9FFE-C4E7E843F9EE}" destId="{1AD43B67-05D3-4883-A670-0681366A2B99}" srcOrd="0" destOrd="0" presId="urn:microsoft.com/office/officeart/2005/8/layout/process4"/>
    <dgm:cxn modelId="{3CF8E99A-605B-402A-BE0F-007810337C9B}" srcId="{D1145A62-050E-48DB-BB8E-D638C0877FD9}" destId="{EF025125-C739-4AC7-A381-96408FDE1A5C}" srcOrd="0" destOrd="0" parTransId="{19A25CE7-49E6-4F46-B66F-D65BCF58054A}" sibTransId="{AF38048A-5994-43A1-A408-7C3B2E7D6B1B}"/>
    <dgm:cxn modelId="{00A28CA5-A981-4432-B134-A3963735C91F}" type="presOf" srcId="{EF025125-C739-4AC7-A381-96408FDE1A5C}" destId="{33CA497F-DB19-4BB3-BD8B-577C8B951810}" srcOrd="0" destOrd="0" presId="urn:microsoft.com/office/officeart/2005/8/layout/process4"/>
    <dgm:cxn modelId="{F86C4F37-A3EC-4F05-AC95-14CE66550BB2}" type="presParOf" srcId="{DF2D617C-05B5-4AEC-90C9-06D7326E4228}" destId="{09116CE4-DD4A-484D-8409-40298A218D8E}" srcOrd="0" destOrd="0" presId="urn:microsoft.com/office/officeart/2005/8/layout/process4"/>
    <dgm:cxn modelId="{39909DEE-52C7-45EE-882A-76389DA54994}" type="presParOf" srcId="{09116CE4-DD4A-484D-8409-40298A218D8E}" destId="{B8D04E6B-7973-4C2D-B564-48DE82C0D7BC}" srcOrd="0" destOrd="0" presId="urn:microsoft.com/office/officeart/2005/8/layout/process4"/>
    <dgm:cxn modelId="{C8D570A0-C326-437D-B361-C3491564941A}" type="presParOf" srcId="{DF2D617C-05B5-4AEC-90C9-06D7326E4228}" destId="{CE14E839-780F-4504-A3F6-021136A2E759}" srcOrd="1" destOrd="0" presId="urn:microsoft.com/office/officeart/2005/8/layout/process4"/>
    <dgm:cxn modelId="{B8007D5D-34C9-4A09-926A-948A48CFD793}" type="presParOf" srcId="{DF2D617C-05B5-4AEC-90C9-06D7326E4228}" destId="{0F5716AB-0FDE-4CBC-B4D4-82D404685642}" srcOrd="2" destOrd="0" presId="urn:microsoft.com/office/officeart/2005/8/layout/process4"/>
    <dgm:cxn modelId="{8CE0886D-8666-4638-992A-478E4CE55FE8}" type="presParOf" srcId="{0F5716AB-0FDE-4CBC-B4D4-82D404685642}" destId="{1AD43B67-05D3-4883-A670-0681366A2B99}" srcOrd="0" destOrd="0" presId="urn:microsoft.com/office/officeart/2005/8/layout/process4"/>
    <dgm:cxn modelId="{A0AB476C-95D3-44D1-BF27-627501ED0F25}" type="presParOf" srcId="{DF2D617C-05B5-4AEC-90C9-06D7326E4228}" destId="{6A775297-CA70-47DD-8820-C51984F4B89F}" srcOrd="3" destOrd="0" presId="urn:microsoft.com/office/officeart/2005/8/layout/process4"/>
    <dgm:cxn modelId="{D2A8EAEC-F2AF-4EBD-8C3B-3971832B357C}" type="presParOf" srcId="{DF2D617C-05B5-4AEC-90C9-06D7326E4228}" destId="{4EA1CFDD-1502-4F9D-B3A3-65CD4C2C679A}" srcOrd="4" destOrd="0" presId="urn:microsoft.com/office/officeart/2005/8/layout/process4"/>
    <dgm:cxn modelId="{5DA02D95-A209-411A-B906-5E65AEB0AE38}" type="presParOf" srcId="{4EA1CFDD-1502-4F9D-B3A3-65CD4C2C679A}" destId="{33CA497F-DB19-4BB3-BD8B-577C8B9518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702E28-C6CA-40AE-B329-30B46273B54B}">
      <dsp:nvSpPr>
        <dsp:cNvPr id="0" name=""/>
        <dsp:cNvSpPr/>
      </dsp:nvSpPr>
      <dsp:spPr>
        <a:xfrm>
          <a:off x="0" y="782523"/>
          <a:ext cx="3816424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Rest from studying</a:t>
          </a:r>
          <a:endParaRPr lang="uk-UA" sz="2200" kern="1200" dirty="0"/>
        </a:p>
      </dsp:txBody>
      <dsp:txXfrm>
        <a:off x="0" y="782523"/>
        <a:ext cx="3816424" cy="514800"/>
      </dsp:txXfrm>
    </dsp:sp>
    <dsp:sp modelId="{E9000563-910E-4E8C-9BA8-9DB761AB5DE1}">
      <dsp:nvSpPr>
        <dsp:cNvPr id="0" name=""/>
        <dsp:cNvSpPr/>
      </dsp:nvSpPr>
      <dsp:spPr>
        <a:xfrm>
          <a:off x="0" y="1360684"/>
          <a:ext cx="3816424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Volunteering</a:t>
          </a:r>
          <a:endParaRPr lang="uk-UA" sz="2200" kern="1200" dirty="0"/>
        </a:p>
      </dsp:txBody>
      <dsp:txXfrm>
        <a:off x="0" y="1360684"/>
        <a:ext cx="3816424" cy="514800"/>
      </dsp:txXfrm>
    </dsp:sp>
    <dsp:sp modelId="{E3299E40-DF80-449B-A1BD-CAE615C2E263}">
      <dsp:nvSpPr>
        <dsp:cNvPr id="0" name=""/>
        <dsp:cNvSpPr/>
      </dsp:nvSpPr>
      <dsp:spPr>
        <a:xfrm>
          <a:off x="0" y="1938844"/>
          <a:ext cx="3816424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Travelling around the world</a:t>
          </a:r>
          <a:endParaRPr lang="uk-UA" sz="2200" kern="1200" dirty="0"/>
        </a:p>
      </dsp:txBody>
      <dsp:txXfrm>
        <a:off x="0" y="1938844"/>
        <a:ext cx="3816424" cy="514800"/>
      </dsp:txXfrm>
    </dsp:sp>
    <dsp:sp modelId="{B741A829-D279-4BFF-A316-12584F37D634}">
      <dsp:nvSpPr>
        <dsp:cNvPr id="0" name=""/>
        <dsp:cNvSpPr/>
      </dsp:nvSpPr>
      <dsp:spPr>
        <a:xfrm>
          <a:off x="0" y="2517004"/>
          <a:ext cx="3816424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Own experience</a:t>
          </a:r>
          <a:endParaRPr lang="uk-UA" sz="2200" kern="1200" dirty="0"/>
        </a:p>
      </dsp:txBody>
      <dsp:txXfrm>
        <a:off x="0" y="2517004"/>
        <a:ext cx="3816424" cy="514800"/>
      </dsp:txXfrm>
    </dsp:sp>
    <dsp:sp modelId="{E7185848-FDF0-4904-B9A1-69FC7B32A56F}">
      <dsp:nvSpPr>
        <dsp:cNvPr id="0" name=""/>
        <dsp:cNvSpPr/>
      </dsp:nvSpPr>
      <dsp:spPr>
        <a:xfrm>
          <a:off x="0" y="3095164"/>
          <a:ext cx="3816424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Communication</a:t>
          </a:r>
          <a:endParaRPr lang="uk-UA" sz="2200" kern="1200" dirty="0"/>
        </a:p>
      </dsp:txBody>
      <dsp:txXfrm>
        <a:off x="0" y="3095164"/>
        <a:ext cx="3816424" cy="514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CC430C-D67D-4CA8-B889-3F7A834BB189}">
      <dsp:nvSpPr>
        <dsp:cNvPr id="0" name=""/>
        <dsp:cNvSpPr/>
      </dsp:nvSpPr>
      <dsp:spPr>
        <a:xfrm>
          <a:off x="648068" y="2"/>
          <a:ext cx="2808304" cy="6955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shade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shade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Teaching abroad</a:t>
          </a:r>
          <a:endParaRPr lang="uk-UA" sz="2400" kern="1200" dirty="0"/>
        </a:p>
      </dsp:txBody>
      <dsp:txXfrm>
        <a:off x="648068" y="2"/>
        <a:ext cx="2808304" cy="695540"/>
      </dsp:txXfrm>
    </dsp:sp>
    <dsp:sp modelId="{3A9A198E-34E1-49D0-B309-CAF7D78ABC1B}">
      <dsp:nvSpPr>
        <dsp:cNvPr id="0" name=""/>
        <dsp:cNvSpPr/>
      </dsp:nvSpPr>
      <dsp:spPr>
        <a:xfrm>
          <a:off x="630794" y="730751"/>
          <a:ext cx="2808304" cy="6955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76444"/>
                <a:satOff val="-1220"/>
                <a:lumOff val="11745"/>
                <a:alphaOff val="0"/>
                <a:tint val="74000"/>
              </a:schemeClr>
            </a:gs>
            <a:gs pos="49000">
              <a:schemeClr val="accent3">
                <a:shade val="50000"/>
                <a:hueOff val="76444"/>
                <a:satOff val="-1220"/>
                <a:lumOff val="11745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shade val="50000"/>
                <a:hueOff val="76444"/>
                <a:satOff val="-1220"/>
                <a:lumOff val="11745"/>
                <a:alphaOff val="0"/>
                <a:shade val="55000"/>
                <a:satMod val="150000"/>
              </a:schemeClr>
            </a:gs>
            <a:gs pos="92000">
              <a:schemeClr val="accent3">
                <a:shade val="50000"/>
                <a:hueOff val="76444"/>
                <a:satOff val="-1220"/>
                <a:lumOff val="1174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shade val="50000"/>
                <a:hueOff val="76444"/>
                <a:satOff val="-1220"/>
                <a:lumOff val="1174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50000"/>
              <a:hueOff val="76444"/>
              <a:satOff val="-1220"/>
              <a:lumOff val="11745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Expeditions</a:t>
          </a:r>
          <a:endParaRPr lang="uk-UA" sz="2800" kern="1200" dirty="0"/>
        </a:p>
      </dsp:txBody>
      <dsp:txXfrm>
        <a:off x="630794" y="730751"/>
        <a:ext cx="2808304" cy="695540"/>
      </dsp:txXfrm>
    </dsp:sp>
    <dsp:sp modelId="{769CE977-6FD9-4886-8CE4-F74875CB613B}">
      <dsp:nvSpPr>
        <dsp:cNvPr id="0" name=""/>
        <dsp:cNvSpPr/>
      </dsp:nvSpPr>
      <dsp:spPr>
        <a:xfrm>
          <a:off x="630794" y="1461068"/>
          <a:ext cx="2808304" cy="6955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52889"/>
                <a:satOff val="-2439"/>
                <a:lumOff val="23490"/>
                <a:alphaOff val="0"/>
                <a:tint val="74000"/>
              </a:schemeClr>
            </a:gs>
            <a:gs pos="49000">
              <a:schemeClr val="accent3">
                <a:shade val="50000"/>
                <a:hueOff val="152889"/>
                <a:satOff val="-2439"/>
                <a:lumOff val="2349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shade val="50000"/>
                <a:hueOff val="152889"/>
                <a:satOff val="-2439"/>
                <a:lumOff val="23490"/>
                <a:alphaOff val="0"/>
                <a:shade val="55000"/>
                <a:satMod val="150000"/>
              </a:schemeClr>
            </a:gs>
            <a:gs pos="92000">
              <a:schemeClr val="accent3">
                <a:shade val="50000"/>
                <a:hueOff val="152889"/>
                <a:satOff val="-2439"/>
                <a:lumOff val="2349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shade val="50000"/>
                <a:hueOff val="152889"/>
                <a:satOff val="-2439"/>
                <a:lumOff val="2349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50000"/>
              <a:hueOff val="152889"/>
              <a:satOff val="-2439"/>
              <a:lumOff val="2349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Sport activities</a:t>
          </a:r>
          <a:endParaRPr lang="uk-UA" sz="2400" kern="1200" dirty="0"/>
        </a:p>
      </dsp:txBody>
      <dsp:txXfrm>
        <a:off x="630794" y="1461068"/>
        <a:ext cx="2808304" cy="695540"/>
      </dsp:txXfrm>
    </dsp:sp>
    <dsp:sp modelId="{7E263F77-B930-4836-BA68-22674F6B4300}">
      <dsp:nvSpPr>
        <dsp:cNvPr id="0" name=""/>
        <dsp:cNvSpPr/>
      </dsp:nvSpPr>
      <dsp:spPr>
        <a:xfrm>
          <a:off x="630794" y="2191386"/>
          <a:ext cx="2773743" cy="6955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29333"/>
                <a:satOff val="-3659"/>
                <a:lumOff val="35235"/>
                <a:alphaOff val="0"/>
                <a:tint val="74000"/>
              </a:schemeClr>
            </a:gs>
            <a:gs pos="49000">
              <a:schemeClr val="accent3">
                <a:shade val="50000"/>
                <a:hueOff val="229333"/>
                <a:satOff val="-3659"/>
                <a:lumOff val="35235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shade val="50000"/>
                <a:hueOff val="229333"/>
                <a:satOff val="-3659"/>
                <a:lumOff val="35235"/>
                <a:alphaOff val="0"/>
                <a:shade val="55000"/>
                <a:satMod val="150000"/>
              </a:schemeClr>
            </a:gs>
            <a:gs pos="92000">
              <a:schemeClr val="accent3">
                <a:shade val="50000"/>
                <a:hueOff val="229333"/>
                <a:satOff val="-3659"/>
                <a:lumOff val="3523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shade val="50000"/>
                <a:hueOff val="229333"/>
                <a:satOff val="-3659"/>
                <a:lumOff val="3523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50000"/>
              <a:hueOff val="229333"/>
              <a:satOff val="-3659"/>
              <a:lumOff val="35235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Employment</a:t>
          </a:r>
          <a:endParaRPr lang="uk-UA" sz="2800" kern="1200" dirty="0"/>
        </a:p>
      </dsp:txBody>
      <dsp:txXfrm>
        <a:off x="630794" y="2191386"/>
        <a:ext cx="2773743" cy="695540"/>
      </dsp:txXfrm>
    </dsp:sp>
    <dsp:sp modelId="{B33F0C9A-FFDA-4379-8288-5730A7DD7254}">
      <dsp:nvSpPr>
        <dsp:cNvPr id="0" name=""/>
        <dsp:cNvSpPr/>
      </dsp:nvSpPr>
      <dsp:spPr>
        <a:xfrm>
          <a:off x="630794" y="2921703"/>
          <a:ext cx="2808304" cy="6955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29333"/>
                <a:satOff val="-3659"/>
                <a:lumOff val="35235"/>
                <a:alphaOff val="0"/>
                <a:tint val="74000"/>
              </a:schemeClr>
            </a:gs>
            <a:gs pos="49000">
              <a:schemeClr val="accent3">
                <a:shade val="50000"/>
                <a:hueOff val="229333"/>
                <a:satOff val="-3659"/>
                <a:lumOff val="35235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shade val="50000"/>
                <a:hueOff val="229333"/>
                <a:satOff val="-3659"/>
                <a:lumOff val="35235"/>
                <a:alphaOff val="0"/>
                <a:shade val="55000"/>
                <a:satMod val="150000"/>
              </a:schemeClr>
            </a:gs>
            <a:gs pos="92000">
              <a:schemeClr val="accent3">
                <a:shade val="50000"/>
                <a:hueOff val="229333"/>
                <a:satOff val="-3659"/>
                <a:lumOff val="3523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shade val="50000"/>
                <a:hueOff val="229333"/>
                <a:satOff val="-3659"/>
                <a:lumOff val="3523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50000"/>
              <a:hueOff val="229333"/>
              <a:satOff val="-3659"/>
              <a:lumOff val="35235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Learn a language/short courses</a:t>
          </a:r>
          <a:endParaRPr lang="uk-UA" sz="1900" kern="1200" dirty="0"/>
        </a:p>
      </dsp:txBody>
      <dsp:txXfrm>
        <a:off x="630794" y="2921703"/>
        <a:ext cx="2808304" cy="695540"/>
      </dsp:txXfrm>
    </dsp:sp>
    <dsp:sp modelId="{1F641A84-2338-45F3-8953-321F1CA08CE1}">
      <dsp:nvSpPr>
        <dsp:cNvPr id="0" name=""/>
        <dsp:cNvSpPr/>
      </dsp:nvSpPr>
      <dsp:spPr>
        <a:xfrm>
          <a:off x="630794" y="3652021"/>
          <a:ext cx="2808304" cy="6955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52889"/>
                <a:satOff val="-2439"/>
                <a:lumOff val="23490"/>
                <a:alphaOff val="0"/>
                <a:tint val="74000"/>
              </a:schemeClr>
            </a:gs>
            <a:gs pos="49000">
              <a:schemeClr val="accent3">
                <a:shade val="50000"/>
                <a:hueOff val="152889"/>
                <a:satOff val="-2439"/>
                <a:lumOff val="2349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shade val="50000"/>
                <a:hueOff val="152889"/>
                <a:satOff val="-2439"/>
                <a:lumOff val="23490"/>
                <a:alphaOff val="0"/>
                <a:shade val="55000"/>
                <a:satMod val="150000"/>
              </a:schemeClr>
            </a:gs>
            <a:gs pos="92000">
              <a:schemeClr val="accent3">
                <a:shade val="50000"/>
                <a:hueOff val="152889"/>
                <a:satOff val="-2439"/>
                <a:lumOff val="2349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shade val="50000"/>
                <a:hueOff val="152889"/>
                <a:satOff val="-2439"/>
                <a:lumOff val="2349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50000"/>
              <a:hueOff val="152889"/>
              <a:satOff val="-2439"/>
              <a:lumOff val="2349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Leisure</a:t>
          </a:r>
          <a:endParaRPr lang="uk-UA" sz="2800" kern="1200" dirty="0"/>
        </a:p>
      </dsp:txBody>
      <dsp:txXfrm>
        <a:off x="630794" y="3652021"/>
        <a:ext cx="2808304" cy="695540"/>
      </dsp:txXfrm>
    </dsp:sp>
    <dsp:sp modelId="{5B9F916B-4AEE-4744-A5A5-84492A80C1D7}">
      <dsp:nvSpPr>
        <dsp:cNvPr id="0" name=""/>
        <dsp:cNvSpPr/>
      </dsp:nvSpPr>
      <dsp:spPr>
        <a:xfrm>
          <a:off x="630794" y="4382338"/>
          <a:ext cx="2842866" cy="6955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76444"/>
                <a:satOff val="-1220"/>
                <a:lumOff val="11745"/>
                <a:alphaOff val="0"/>
                <a:tint val="74000"/>
              </a:schemeClr>
            </a:gs>
            <a:gs pos="49000">
              <a:schemeClr val="accent3">
                <a:shade val="50000"/>
                <a:hueOff val="76444"/>
                <a:satOff val="-1220"/>
                <a:lumOff val="11745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shade val="50000"/>
                <a:hueOff val="76444"/>
                <a:satOff val="-1220"/>
                <a:lumOff val="11745"/>
                <a:alphaOff val="0"/>
                <a:shade val="55000"/>
                <a:satMod val="150000"/>
              </a:schemeClr>
            </a:gs>
            <a:gs pos="92000">
              <a:schemeClr val="accent3">
                <a:shade val="50000"/>
                <a:hueOff val="76444"/>
                <a:satOff val="-1220"/>
                <a:lumOff val="1174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shade val="50000"/>
                <a:hueOff val="76444"/>
                <a:satOff val="-1220"/>
                <a:lumOff val="1174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50000"/>
              <a:hueOff val="76444"/>
              <a:satOff val="-1220"/>
              <a:lumOff val="11745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Teamwork</a:t>
          </a:r>
          <a:endParaRPr lang="en-US" sz="2800" kern="1200" dirty="0"/>
        </a:p>
      </dsp:txBody>
      <dsp:txXfrm>
        <a:off x="630794" y="4382338"/>
        <a:ext cx="2842866" cy="6955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8242DC-8DC8-4C43-916D-1FA6E1FC897E}">
      <dsp:nvSpPr>
        <dsp:cNvPr id="0" name=""/>
        <dsp:cNvSpPr/>
      </dsp:nvSpPr>
      <dsp:spPr>
        <a:xfrm>
          <a:off x="1941" y="0"/>
          <a:ext cx="1893551" cy="3477875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Rest from school</a:t>
          </a:r>
          <a:endParaRPr lang="uk-UA" sz="3200" kern="1200" dirty="0"/>
        </a:p>
      </dsp:txBody>
      <dsp:txXfrm>
        <a:off x="1941" y="0"/>
        <a:ext cx="1893551" cy="3477875"/>
      </dsp:txXfrm>
    </dsp:sp>
    <dsp:sp modelId="{0A0A828E-4ACC-4B77-9AC3-B39260233C8E}">
      <dsp:nvSpPr>
        <dsp:cNvPr id="0" name=""/>
        <dsp:cNvSpPr/>
      </dsp:nvSpPr>
      <dsp:spPr>
        <a:xfrm>
          <a:off x="2213609" y="0"/>
          <a:ext cx="1893551" cy="3477875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Preparing more carefully for going to university</a:t>
          </a:r>
          <a:endParaRPr lang="uk-UA" sz="2800" kern="1200" dirty="0"/>
        </a:p>
      </dsp:txBody>
      <dsp:txXfrm>
        <a:off x="2213609" y="0"/>
        <a:ext cx="1893551" cy="3477875"/>
      </dsp:txXfrm>
    </dsp:sp>
    <dsp:sp modelId="{93139B37-50FE-4712-8A7C-10F05C241BDA}">
      <dsp:nvSpPr>
        <dsp:cNvPr id="0" name=""/>
        <dsp:cNvSpPr/>
      </dsp:nvSpPr>
      <dsp:spPr>
        <a:xfrm>
          <a:off x="4425278" y="0"/>
          <a:ext cx="1893551" cy="3477875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Travelling</a:t>
          </a:r>
          <a:endParaRPr lang="uk-UA" sz="2800" kern="1200" dirty="0"/>
        </a:p>
      </dsp:txBody>
      <dsp:txXfrm>
        <a:off x="4425278" y="0"/>
        <a:ext cx="1893551" cy="3477875"/>
      </dsp:txXfrm>
    </dsp:sp>
    <dsp:sp modelId="{689E104E-17D4-492A-8CC0-DA339E7A5CA5}">
      <dsp:nvSpPr>
        <dsp:cNvPr id="0" name=""/>
        <dsp:cNvSpPr/>
      </dsp:nvSpPr>
      <dsp:spPr>
        <a:xfrm>
          <a:off x="6636946" y="0"/>
          <a:ext cx="1893551" cy="3477875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Maturing</a:t>
          </a:r>
          <a:endParaRPr lang="uk-UA" sz="3100" kern="1200" dirty="0"/>
        </a:p>
      </dsp:txBody>
      <dsp:txXfrm>
        <a:off x="6636946" y="0"/>
        <a:ext cx="1893551" cy="34778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100850-91F1-425E-8D69-10CC7ADC3E1B}">
      <dsp:nvSpPr>
        <dsp:cNvPr id="0" name=""/>
        <dsp:cNvSpPr/>
      </dsp:nvSpPr>
      <dsp:spPr>
        <a:xfrm>
          <a:off x="853" y="0"/>
          <a:ext cx="1510445" cy="2520280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6">
              <a:alpha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Missing an important year of studying</a:t>
          </a:r>
          <a:endParaRPr lang="uk-UA" sz="2000" kern="1200" dirty="0"/>
        </a:p>
      </dsp:txBody>
      <dsp:txXfrm>
        <a:off x="853" y="0"/>
        <a:ext cx="1510445" cy="2520280"/>
      </dsp:txXfrm>
    </dsp:sp>
    <dsp:sp modelId="{6C93C3A8-E4A9-424B-9F24-4371DECB0918}">
      <dsp:nvSpPr>
        <dsp:cNvPr id="0" name=""/>
        <dsp:cNvSpPr/>
      </dsp:nvSpPr>
      <dsp:spPr>
        <a:xfrm>
          <a:off x="1765053" y="0"/>
          <a:ext cx="1510445" cy="2520280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6">
              <a:alpha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Very few </a:t>
          </a:r>
          <a:r>
            <a:rPr lang="en-US" sz="2400" kern="1200" dirty="0" err="1" smtClean="0"/>
            <a:t>oppor-tunities</a:t>
          </a:r>
          <a:endParaRPr lang="uk-UA" sz="2400" kern="1200" dirty="0"/>
        </a:p>
      </dsp:txBody>
      <dsp:txXfrm>
        <a:off x="1765053" y="0"/>
        <a:ext cx="1510445" cy="2520280"/>
      </dsp:txXfrm>
    </dsp:sp>
    <dsp:sp modelId="{44A9BE85-AA61-4ABA-A383-B6E8D20C6EFB}">
      <dsp:nvSpPr>
        <dsp:cNvPr id="0" name=""/>
        <dsp:cNvSpPr/>
      </dsp:nvSpPr>
      <dsp:spPr>
        <a:xfrm>
          <a:off x="3529253" y="0"/>
          <a:ext cx="1510445" cy="2520280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6">
              <a:alpha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You have not money for travelling</a:t>
          </a:r>
          <a:endParaRPr lang="uk-UA" sz="2200" kern="1200" dirty="0"/>
        </a:p>
      </dsp:txBody>
      <dsp:txXfrm>
        <a:off x="3529253" y="0"/>
        <a:ext cx="1510445" cy="2520280"/>
      </dsp:txXfrm>
    </dsp:sp>
    <dsp:sp modelId="{D170A2D5-E0DF-4EFF-AD82-4EC8A9970571}">
      <dsp:nvSpPr>
        <dsp:cNvPr id="0" name=""/>
        <dsp:cNvSpPr/>
      </dsp:nvSpPr>
      <dsp:spPr>
        <a:xfrm>
          <a:off x="5293453" y="0"/>
          <a:ext cx="1510445" cy="2520280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6">
              <a:alpha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Bad-paid job</a:t>
          </a:r>
          <a:endParaRPr lang="uk-UA" sz="2400" kern="1200" dirty="0"/>
        </a:p>
      </dsp:txBody>
      <dsp:txXfrm>
        <a:off x="5293453" y="0"/>
        <a:ext cx="1510445" cy="2520280"/>
      </dsp:txXfrm>
    </dsp:sp>
    <dsp:sp modelId="{B8F48CFF-7058-4929-8EBA-4BA6B6447B94}">
      <dsp:nvSpPr>
        <dsp:cNvPr id="0" name=""/>
        <dsp:cNvSpPr/>
      </dsp:nvSpPr>
      <dsp:spPr>
        <a:xfrm>
          <a:off x="7057653" y="0"/>
          <a:ext cx="1510445" cy="2520280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6">
              <a:alpha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Waste of time and money</a:t>
          </a:r>
          <a:endParaRPr lang="uk-UA" sz="2400" kern="1200" dirty="0"/>
        </a:p>
      </dsp:txBody>
      <dsp:txXfrm>
        <a:off x="7057653" y="0"/>
        <a:ext cx="1510445" cy="25202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04E6B-7973-4C2D-B564-48DE82C0D7BC}">
      <dsp:nvSpPr>
        <dsp:cNvPr id="0" name=""/>
        <dsp:cNvSpPr/>
      </dsp:nvSpPr>
      <dsp:spPr>
        <a:xfrm>
          <a:off x="0" y="2601803"/>
          <a:ext cx="6552728" cy="8539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To help teenagers to take gap year</a:t>
          </a:r>
          <a:endParaRPr lang="uk-UA" sz="2300" kern="1200" dirty="0"/>
        </a:p>
      </dsp:txBody>
      <dsp:txXfrm>
        <a:off x="0" y="2601803"/>
        <a:ext cx="6552728" cy="853969"/>
      </dsp:txXfrm>
    </dsp:sp>
    <dsp:sp modelId="{1AD43B67-05D3-4883-A670-0681366A2B99}">
      <dsp:nvSpPr>
        <dsp:cNvPr id="0" name=""/>
        <dsp:cNvSpPr/>
      </dsp:nvSpPr>
      <dsp:spPr>
        <a:xfrm rot="10800000">
          <a:off x="0" y="1301207"/>
          <a:ext cx="6552728" cy="1313405"/>
        </a:xfrm>
        <a:prstGeom prst="upArrowCallou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To extend taking gap year among young people </a:t>
          </a:r>
          <a:endParaRPr lang="uk-UA" sz="2300" kern="1200" dirty="0"/>
        </a:p>
      </dsp:txBody>
      <dsp:txXfrm rot="10800000">
        <a:off x="0" y="1301207"/>
        <a:ext cx="6552728" cy="1313405"/>
      </dsp:txXfrm>
    </dsp:sp>
    <dsp:sp modelId="{33CA497F-DB19-4BB3-BD8B-577C8B951810}">
      <dsp:nvSpPr>
        <dsp:cNvPr id="0" name=""/>
        <dsp:cNvSpPr/>
      </dsp:nvSpPr>
      <dsp:spPr>
        <a:xfrm rot="10800000">
          <a:off x="0" y="610"/>
          <a:ext cx="6552728" cy="1313405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To communicate with other countries</a:t>
          </a:r>
          <a:endParaRPr lang="uk-UA" sz="2300" kern="1200" dirty="0"/>
        </a:p>
      </dsp:txBody>
      <dsp:txXfrm rot="10800000">
        <a:off x="0" y="610"/>
        <a:ext cx="6552728" cy="1313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D297B3-13AC-4868-864B-4BEDCB868950}" type="datetimeFigureOut">
              <a:rPr lang="uk-UA" smtClean="0"/>
              <a:t>22.12.2013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3CA3E2-93C1-4020-A826-291E251A4561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636912"/>
            <a:ext cx="5105400" cy="76465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Taking a gap year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573016"/>
            <a:ext cx="2952328" cy="96925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/>
              <a:t>Done by </a:t>
            </a:r>
            <a:r>
              <a:rPr lang="en-US" sz="3200" dirty="0" smtClean="0"/>
              <a:t>Alla</a:t>
            </a:r>
            <a:r>
              <a:rPr lang="en-US" sz="3200" dirty="0" smtClean="0"/>
              <a:t> </a:t>
            </a:r>
            <a:r>
              <a:rPr lang="en-US" sz="3200" dirty="0" smtClean="0"/>
              <a:t>Sydoriak</a:t>
            </a:r>
            <a:endParaRPr lang="uk-UA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62068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Lucida Handwriting" pitchFamily="66" charset="0"/>
              </a:rPr>
              <a:t>What is a GAP YEAR</a:t>
            </a:r>
            <a:r>
              <a:rPr lang="uk-U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br>
              <a:rPr lang="uk-U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Lucida Handwriting" pitchFamily="66" charset="0"/>
              </a:rPr>
              <a:t>Can we define it?</a:t>
            </a:r>
            <a:endParaRPr lang="uk-UA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1309790130gap-year-medi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499339">
            <a:off x="5034168" y="2935626"/>
            <a:ext cx="3559062" cy="2575925"/>
          </a:xfrm>
        </p:spPr>
      </p:pic>
      <p:sp>
        <p:nvSpPr>
          <p:cNvPr id="11" name="TextBox 10"/>
          <p:cNvSpPr txBox="1"/>
          <p:nvPr/>
        </p:nvSpPr>
        <p:spPr>
          <a:xfrm>
            <a:off x="251520" y="2636912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Harrington" pitchFamily="82" charset="0"/>
              </a:rPr>
              <a:t>Activity of taking time out before university</a:t>
            </a:r>
            <a:endParaRPr lang="uk-UA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96536" cy="7056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4221088"/>
            <a:ext cx="8064896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gap year is not very popular in out country. That is why young people in Ukraine have not as positive attitude towards taking a gap year as teenagers in overseas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48680"/>
            <a:ext cx="6408712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GAP YEAR in Ukraine</a:t>
            </a:r>
            <a:endParaRPr lang="uk-U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S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08720"/>
            <a:ext cx="3078088" cy="30780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399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Vijaya" pitchFamily="34" charset="0"/>
                <a:cs typeface="Vijaya" pitchFamily="34" charset="0"/>
              </a:rPr>
              <a:t>Opportunities for young people</a:t>
            </a:r>
            <a:endParaRPr lang="uk-UA" sz="6000" b="1" dirty="0">
              <a:cs typeface="Vijaya" pitchFamily="34" charset="0"/>
            </a:endParaRPr>
          </a:p>
        </p:txBody>
      </p:sp>
      <p:pic>
        <p:nvPicPr>
          <p:cNvPr id="4" name="Рисунок 3" descr="Phillip_Wheatley_SN 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3874">
            <a:off x="4692539" y="2050503"/>
            <a:ext cx="3922379" cy="2434580"/>
          </a:xfrm>
          <a:prstGeom prst="rect">
            <a:avLst/>
          </a:prstGeom>
        </p:spPr>
      </p:pic>
      <p:pic>
        <p:nvPicPr>
          <p:cNvPr id="5" name="Рисунок 4" descr="backpack_264252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27361">
            <a:off x="5895480" y="1439519"/>
            <a:ext cx="2856880" cy="1783246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395536" y="1268760"/>
          <a:ext cx="38164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136904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Imprint MT Shadow" pitchFamily="82" charset="0"/>
              </a:rPr>
              <a:t>Reasons to take a GAP YEAR</a:t>
            </a:r>
            <a:endParaRPr lang="uk-UA" sz="4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3968" y="1340768"/>
          <a:ext cx="4104456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2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Advantages of taking a GAP YEAR in Ukraine</a:t>
            </a:r>
          </a:p>
          <a:p>
            <a:endParaRPr lang="uk-UA" sz="3200" b="1" i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2060848"/>
          <a:ext cx="8532440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Disadvantages of taking a GAP YEAR in Ukraine</a:t>
            </a:r>
            <a:endParaRPr lang="uk-UA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2492896"/>
          <a:ext cx="856895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152478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Recommendations on actions should be taken in Ukrai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ne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259632" y="2348880"/>
          <a:ext cx="65527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Edwardian Script ITC" pitchFamily="66" charset="0"/>
              </a:rPr>
              <a:t>Thank you for</a:t>
            </a:r>
            <a:endParaRPr lang="uk-UA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50131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Edwardian Script ITC" pitchFamily="66" charset="0"/>
              </a:rPr>
              <a:t>Your attention!</a:t>
            </a:r>
            <a:endParaRPr lang="uk-UA" sz="96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</TotalTime>
  <Words>174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Taking a gap year</vt:lpstr>
      <vt:lpstr>Слайд 2</vt:lpstr>
      <vt:lpstr>Слайд 3</vt:lpstr>
      <vt:lpstr>Слайд 4</vt:lpstr>
      <vt:lpstr>Слайд 5</vt:lpstr>
      <vt:lpstr>Слайд 6</vt:lpstr>
      <vt:lpstr>Слайд 7</vt:lpstr>
      <vt:lpstr>Recommendations on actions should be taken in Ukraine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 gap year</dc:title>
  <dc:creator>алла</dc:creator>
  <cp:lastModifiedBy>алла</cp:lastModifiedBy>
  <cp:revision>11</cp:revision>
  <dcterms:created xsi:type="dcterms:W3CDTF">2013-12-22T18:27:35Z</dcterms:created>
  <dcterms:modified xsi:type="dcterms:W3CDTF">2013-12-22T20:08:58Z</dcterms:modified>
</cp:coreProperties>
</file>